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3"/>
  </p:notesMasterIdLst>
  <p:handoutMasterIdLst>
    <p:handoutMasterId r:id="rId44"/>
  </p:handoutMasterIdLst>
  <p:sldIdLst>
    <p:sldId id="310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09" r:id="rId42"/>
  </p:sldIdLst>
  <p:sldSz cx="6858000" cy="9144000" type="screen4x3"/>
  <p:notesSz cx="6797675" cy="992822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422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B8D65-A008-4433-AA29-6034033EF97A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8677E-3072-451F-A24B-27C213A97DE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30060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849C9-6D96-43CF-80C8-3E13DED49DA3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C514F-9420-4C29-A193-A3573EB6E4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62105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18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1218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1935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1109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3579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03406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8227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18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47355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644407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8728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0439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4442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9149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5531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514F-9420-4C29-A193-A3573EB6E4C2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9776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37780" y="0"/>
            <a:ext cx="1720220" cy="9144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775200"/>
            <a:ext cx="2971800" cy="28448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828800" y="1930400"/>
            <a:ext cx="2971800" cy="28448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2687242" y="8568269"/>
            <a:ext cx="2114549" cy="169332"/>
          </a:xfrm>
        </p:spPr>
        <p:txBody>
          <a:bodyPr/>
          <a:lstStyle/>
          <a:p>
            <a:fld id="{3C2E8091-7E91-4E2E-A558-35F42094380A}" type="datetime1">
              <a:rPr lang="tr-TR" smtClean="0"/>
              <a:t>10.08.2012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4811232" y="8534400"/>
            <a:ext cx="342900" cy="203200"/>
          </a:xfrm>
        </p:spPr>
        <p:txBody>
          <a:bodyPr/>
          <a:lstStyle>
            <a:lvl1pPr algn="r">
              <a:defRPr/>
            </a:lvl1pPr>
          </a:lstStyle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2686051" y="8394997"/>
            <a:ext cx="2115740" cy="203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BB3A-6CA6-4403-AA8E-14BEECE1AFE9}" type="datetime1">
              <a:rPr lang="tr-TR" smtClean="0"/>
              <a:t>10.08.2012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A665D-D5EE-426D-9F87-A31453A1C0BA}" type="datetime1">
              <a:rPr lang="tr-TR" smtClean="0"/>
              <a:t>10.08.2012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609601"/>
            <a:ext cx="2743200" cy="7619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63A07-1034-4444-96FC-551E8CE009DE}" type="datetime1">
              <a:rPr lang="tr-TR" smtClean="0"/>
              <a:t>10.08.2012</a:t>
            </a:fld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0" y="0"/>
            <a:ext cx="1720220" cy="9144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9842" y="8568269"/>
            <a:ext cx="2114549" cy="169332"/>
          </a:xfrm>
        </p:spPr>
        <p:txBody>
          <a:bodyPr/>
          <a:lstStyle/>
          <a:p>
            <a:fld id="{7F3770AD-5F00-43CC-9700-B174E3F89FFE}" type="datetime1">
              <a:rPr lang="tr-TR" smtClean="0"/>
              <a:t>10.08.2012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3087291" y="8534400"/>
            <a:ext cx="400050" cy="203200"/>
          </a:xfrm>
        </p:spPr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628651" y="8394997"/>
            <a:ext cx="2115740" cy="203200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342900" y="2438400"/>
            <a:ext cx="2400300" cy="23368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2900" y="4770966"/>
            <a:ext cx="2400484" cy="1946356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4572000"/>
            <a:ext cx="2343150" cy="3556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609600"/>
            <a:ext cx="2343150" cy="3556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657600" y="609601"/>
            <a:ext cx="2114550" cy="7619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4DCB-E3A3-4A96-A240-ADA7B8146867}" type="datetime1">
              <a:rPr lang="tr-TR" smtClean="0"/>
              <a:t>10.08.2012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366984"/>
            <a:ext cx="2686050" cy="548216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900384"/>
            <a:ext cx="2686050" cy="3366816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899" y="4572000"/>
            <a:ext cx="2686050" cy="548216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2899" y="5120216"/>
            <a:ext cx="2686050" cy="3353597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657600" y="609601"/>
            <a:ext cx="2114550" cy="7619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B61FC-C021-44F7-92D7-61E253EC2739}" type="datetime1">
              <a:rPr lang="tr-TR" smtClean="0"/>
              <a:t>10.08.2012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350" y="609600"/>
            <a:ext cx="2971800" cy="762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01BE0-B51C-457D-B533-019C80BC6AC4}" type="datetime1">
              <a:rPr lang="tr-TR" smtClean="0"/>
              <a:t>10.08.2012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55A3-E80F-43C4-ACFB-12BB72EA9CD2}" type="datetime1">
              <a:rPr lang="tr-TR" smtClean="0"/>
              <a:t>10.08.2012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2235201"/>
            <a:ext cx="1885950" cy="2499783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35200"/>
            <a:ext cx="3525012" cy="46736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00" y="4736496"/>
            <a:ext cx="1657350" cy="2172304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54F02-CA8D-478B-84D9-23A203DE2E82}" type="datetime1">
              <a:rPr lang="tr-TR" smtClean="0"/>
              <a:t>10.08.2012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1" y="2235200"/>
            <a:ext cx="3522725" cy="467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886200" y="2235200"/>
            <a:ext cx="1885950" cy="2501296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00" y="4736496"/>
            <a:ext cx="1657350" cy="2172304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F005-BB9C-4C1A-A1E1-299102E0C3B2}" type="datetime1">
              <a:rPr lang="tr-TR" smtClean="0"/>
              <a:t>10.08.2012</a:t>
            </a:fld>
            <a:endParaRPr lang="tr-TR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617770" y="0"/>
            <a:ext cx="240230" cy="9144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600" y="609600"/>
            <a:ext cx="2114550" cy="76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609601"/>
            <a:ext cx="2743200" cy="7619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5829300" y="8534400"/>
            <a:ext cx="400050" cy="203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0839E67-0179-4997-A476-D1B21887B6C4}" type="slidenum">
              <a:rPr lang="tr-TR" smtClean="0"/>
              <a:t>‹#›</a:t>
            </a:fld>
            <a:endParaRPr lang="tr-TR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3657601" y="8568269"/>
            <a:ext cx="2114549" cy="1693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F1E933-358D-4FA0-AAEE-E5A322336EA9}" type="datetime1">
              <a:rPr lang="tr-TR" smtClean="0"/>
              <a:t>10.08.2012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656410" y="8394997"/>
            <a:ext cx="2115740" cy="203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</a:t>
            </a:fld>
            <a:endParaRPr lang="tr-TR"/>
          </a:p>
        </p:txBody>
      </p:sp>
      <p:sp>
        <p:nvSpPr>
          <p:cNvPr id="3" name="Rectangle 2"/>
          <p:cNvSpPr/>
          <p:nvPr/>
        </p:nvSpPr>
        <p:spPr>
          <a:xfrm>
            <a:off x="245217" y="1187624"/>
            <a:ext cx="63675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PERMİTASYON – KOMBİNASYON</a:t>
            </a:r>
          </a:p>
          <a:p>
            <a:pPr algn="ctr"/>
            <a:r>
              <a:rPr lang="tr-TR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BİNOM</a:t>
            </a:r>
            <a:endParaRPr 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9034" y="6228184"/>
            <a:ext cx="18742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DİLEK BAYHAN</a:t>
            </a:r>
          </a:p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11/ H     NO: 1378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59274" y="6228184"/>
            <a:ext cx="23899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ÖĞRETMEN</a:t>
            </a:r>
          </a:p>
          <a:p>
            <a:pPr algn="ctr"/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H.İBRAHİM BABAOĞLU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55353" y="7677262"/>
            <a:ext cx="2305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KAYNAKLAR: </a:t>
            </a:r>
          </a:p>
          <a:p>
            <a:pPr algn="ctr"/>
            <a:r>
              <a:rPr lang="tr-TR" sz="1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www.ossmat.com</a:t>
            </a:r>
          </a:p>
          <a:p>
            <a:pPr algn="ctr"/>
            <a:r>
              <a:rPr lang="tr-TR" sz="1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www.globalders.com</a:t>
            </a:r>
          </a:p>
          <a:p>
            <a:pPr algn="ctr"/>
            <a:r>
              <a:rPr lang="tr-TR" sz="1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www.korkmazadem.com</a:t>
            </a:r>
          </a:p>
          <a:p>
            <a:pPr algn="ctr"/>
            <a:endParaRPr lang="en-US" sz="1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59357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20"/>
            <a:ext cx="6048672" cy="8628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251520"/>
            <a:ext cx="6192688" cy="86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51520"/>
            <a:ext cx="6048672" cy="856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251520"/>
            <a:ext cx="6192688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187825"/>
            <a:ext cx="6120680" cy="8650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11" y="251520"/>
            <a:ext cx="6118309" cy="86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20"/>
            <a:ext cx="6120680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17</a:t>
            </a:fld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323527"/>
            <a:ext cx="5976664" cy="8519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28608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18</a:t>
            </a:fld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39" y="395536"/>
            <a:ext cx="6048673" cy="837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19</a:t>
            </a:fld>
            <a:endParaRPr lang="tr-TR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51520"/>
            <a:ext cx="5904656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251519"/>
            <a:ext cx="5904656" cy="865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78636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20</a:t>
            </a:fld>
            <a:endParaRPr lang="tr-TR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20"/>
            <a:ext cx="5976664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21</a:t>
            </a:fld>
            <a:endParaRPr lang="tr-TR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91" y="323528"/>
            <a:ext cx="6009629" cy="86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22</a:t>
            </a:fld>
            <a:endParaRPr lang="tr-TR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251519"/>
            <a:ext cx="5976664" cy="869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23</a:t>
            </a:fld>
            <a:endParaRPr lang="tr-TR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179512"/>
            <a:ext cx="6120680" cy="869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24</a:t>
            </a:fld>
            <a:endParaRPr lang="tr-TR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23529"/>
            <a:ext cx="6048672" cy="855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25</a:t>
            </a:fld>
            <a:endParaRPr lang="tr-TR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20"/>
            <a:ext cx="6048672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26</a:t>
            </a:fld>
            <a:endParaRPr lang="tr-TR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323529"/>
            <a:ext cx="6120680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27</a:t>
            </a:fld>
            <a:endParaRPr lang="tr-TR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20"/>
            <a:ext cx="5976664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28</a:t>
            </a:fld>
            <a:endParaRPr lang="tr-TR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323528"/>
            <a:ext cx="6173725" cy="8496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29</a:t>
            </a:fld>
            <a:endParaRPr lang="tr-TR"/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323528"/>
            <a:ext cx="5832648" cy="842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6" y="251521"/>
            <a:ext cx="5847416" cy="86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30</a:t>
            </a:fld>
            <a:endParaRPr lang="tr-TR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323528"/>
            <a:ext cx="5904656" cy="8496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31</a:t>
            </a:fld>
            <a:endParaRPr lang="tr-TR"/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251520"/>
            <a:ext cx="5976664" cy="869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32</a:t>
            </a:fld>
            <a:endParaRPr lang="tr-TR"/>
          </a:p>
        </p:txBody>
      </p:sp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19"/>
            <a:ext cx="5976664" cy="869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33</a:t>
            </a:fld>
            <a:endParaRPr lang="tr-TR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19"/>
            <a:ext cx="5976664" cy="869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34</a:t>
            </a:fld>
            <a:endParaRPr lang="tr-TR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23528"/>
            <a:ext cx="5976664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35</a:t>
            </a:fld>
            <a:endParaRPr lang="tr-TR"/>
          </a:p>
        </p:txBody>
      </p:sp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92" y="251520"/>
            <a:ext cx="5926182" cy="861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36</a:t>
            </a:fld>
            <a:endParaRPr lang="tr-TR"/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23527"/>
            <a:ext cx="5976664" cy="842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37</a:t>
            </a:fld>
            <a:endParaRPr lang="tr-TR"/>
          </a:p>
        </p:txBody>
      </p:sp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23528"/>
            <a:ext cx="5976664" cy="842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38</a:t>
            </a:fld>
            <a:endParaRPr lang="tr-TR"/>
          </a:p>
        </p:txBody>
      </p:sp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323527"/>
            <a:ext cx="5976664" cy="858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39</a:t>
            </a:fld>
            <a:endParaRPr lang="tr-TR"/>
          </a:p>
        </p:txBody>
      </p:sp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7" y="323528"/>
            <a:ext cx="6120681" cy="844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22" y="251520"/>
            <a:ext cx="6029898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40</a:t>
            </a:fld>
            <a:endParaRPr lang="tr-TR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51520"/>
            <a:ext cx="5832648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41</a:t>
            </a:fld>
            <a:endParaRPr lang="tr-TR"/>
          </a:p>
        </p:txBody>
      </p:sp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23527"/>
            <a:ext cx="6048672" cy="8483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1021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323528"/>
            <a:ext cx="6120680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51520"/>
            <a:ext cx="5976664" cy="86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51520"/>
            <a:ext cx="6048672" cy="86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251520"/>
            <a:ext cx="6048672" cy="8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78426"/>
            <a:ext cx="6120680" cy="8542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39E67-0179-4997-A476-D1B21887B6C4}" type="slidenum">
              <a:rPr lang="tr-TR" smtClean="0"/>
              <a:t>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1627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63</TotalTime>
  <Words>143</Words>
  <Application>Microsoft Office PowerPoint</Application>
  <PresentationFormat>Ekran Gösterisi (4:3)</PresentationFormat>
  <Paragraphs>133</Paragraphs>
  <Slides>41</Slides>
  <Notes>41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Composite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Yasin Yiğit</dc:creator>
  <cp:lastModifiedBy>Administrator</cp:lastModifiedBy>
  <cp:revision>9</cp:revision>
  <cp:lastPrinted>2012-04-12T08:25:32Z</cp:lastPrinted>
  <dcterms:created xsi:type="dcterms:W3CDTF">2012-04-12T07:24:41Z</dcterms:created>
  <dcterms:modified xsi:type="dcterms:W3CDTF">2012-08-10T11:17:59Z</dcterms:modified>
</cp:coreProperties>
</file>