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5" r:id="rId27"/>
    <p:sldId id="294" r:id="rId28"/>
    <p:sldId id="293" r:id="rId29"/>
    <p:sldId id="292" r:id="rId30"/>
    <p:sldId id="291" r:id="rId31"/>
    <p:sldId id="290" r:id="rId32"/>
    <p:sldId id="289" r:id="rId33"/>
    <p:sldId id="288" r:id="rId34"/>
    <p:sldId id="287" r:id="rId35"/>
    <p:sldId id="286" r:id="rId36"/>
    <p:sldId id="284" r:id="rId37"/>
    <p:sldId id="295" r:id="rId38"/>
    <p:sldId id="296" r:id="rId39"/>
    <p:sldId id="297" r:id="rId40"/>
    <p:sldId id="298" r:id="rId41"/>
    <p:sldId id="299" r:id="rId42"/>
    <p:sldId id="301" r:id="rId43"/>
    <p:sldId id="302" r:id="rId44"/>
    <p:sldId id="303" r:id="rId45"/>
    <p:sldId id="304" r:id="rId46"/>
    <p:sldId id="305" r:id="rId47"/>
    <p:sldId id="307" r:id="rId48"/>
    <p:sldId id="309" r:id="rId49"/>
    <p:sldId id="308" r:id="rId50"/>
    <p:sldId id="310" r:id="rId51"/>
    <p:sldId id="312" r:id="rId52"/>
    <p:sldId id="314" r:id="rId53"/>
  </p:sldIdLst>
  <p:sldSz cx="9525000" cy="6858000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rgbClr val="CC3300"/>
        </a:solidFill>
        <a:latin typeface="Lucida Handwriting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CC3300"/>
        </a:solidFill>
        <a:latin typeface="Lucida Handwriting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CC3300"/>
        </a:solidFill>
        <a:latin typeface="Lucida Handwriting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CC3300"/>
        </a:solidFill>
        <a:latin typeface="Lucida Handwriting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CC3300"/>
        </a:solidFill>
        <a:latin typeface="Lucida Handwriting" pitchFamily="6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rgbClr val="CC3300"/>
        </a:solidFill>
        <a:latin typeface="Lucida Handwriting" pitchFamily="6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rgbClr val="CC3300"/>
        </a:solidFill>
        <a:latin typeface="Lucida Handwriting" pitchFamily="6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rgbClr val="CC3300"/>
        </a:solidFill>
        <a:latin typeface="Lucida Handwriting" pitchFamily="6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rgbClr val="CC3300"/>
        </a:solidFill>
        <a:latin typeface="Lucida Handwriting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CC0000"/>
    <a:srgbClr val="003300"/>
    <a:srgbClr val="0099CC"/>
    <a:srgbClr val="F9F907"/>
    <a:srgbClr val="E4FA9E"/>
    <a:srgbClr val="FAF89E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-276" y="-72"/>
      </p:cViewPr>
      <p:guideLst>
        <p:guide orient="horz" pos="2160"/>
        <p:guide pos="30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12" Type="http://schemas.openxmlformats.org/officeDocument/2006/relationships/image" Target="../media/image70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11" Type="http://schemas.openxmlformats.org/officeDocument/2006/relationships/image" Target="../media/image69.wmf"/><Relationship Id="rId5" Type="http://schemas.openxmlformats.org/officeDocument/2006/relationships/image" Target="../media/image63.wmf"/><Relationship Id="rId10" Type="http://schemas.openxmlformats.org/officeDocument/2006/relationships/image" Target="../media/image68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image" Target="../media/image73.wmf"/><Relationship Id="rId7" Type="http://schemas.openxmlformats.org/officeDocument/2006/relationships/image" Target="../media/image77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2" Type="http://schemas.openxmlformats.org/officeDocument/2006/relationships/image" Target="../media/image73.wmf"/><Relationship Id="rId1" Type="http://schemas.openxmlformats.org/officeDocument/2006/relationships/image" Target="../media/image80.wmf"/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10" Type="http://schemas.openxmlformats.org/officeDocument/2006/relationships/image" Target="../media/image88.wmf"/><Relationship Id="rId4" Type="http://schemas.openxmlformats.org/officeDocument/2006/relationships/image" Target="../media/image82.wmf"/><Relationship Id="rId9" Type="http://schemas.openxmlformats.org/officeDocument/2006/relationships/image" Target="../media/image87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Relationship Id="rId4" Type="http://schemas.openxmlformats.org/officeDocument/2006/relationships/image" Target="../media/image92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3" Type="http://schemas.openxmlformats.org/officeDocument/2006/relationships/image" Target="../media/image100.wmf"/><Relationship Id="rId7" Type="http://schemas.openxmlformats.org/officeDocument/2006/relationships/image" Target="../media/image104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6" Type="http://schemas.openxmlformats.org/officeDocument/2006/relationships/image" Target="../media/image103.wmf"/><Relationship Id="rId11" Type="http://schemas.openxmlformats.org/officeDocument/2006/relationships/image" Target="../media/image108.wmf"/><Relationship Id="rId5" Type="http://schemas.openxmlformats.org/officeDocument/2006/relationships/image" Target="../media/image102.wmf"/><Relationship Id="rId10" Type="http://schemas.openxmlformats.org/officeDocument/2006/relationships/image" Target="../media/image107.wmf"/><Relationship Id="rId4" Type="http://schemas.openxmlformats.org/officeDocument/2006/relationships/image" Target="../media/image101.wmf"/><Relationship Id="rId9" Type="http://schemas.openxmlformats.org/officeDocument/2006/relationships/image" Target="../media/image10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Relationship Id="rId4" Type="http://schemas.openxmlformats.org/officeDocument/2006/relationships/image" Target="../media/image112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4" Type="http://schemas.openxmlformats.org/officeDocument/2006/relationships/image" Target="../media/image116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wmf"/><Relationship Id="rId13" Type="http://schemas.openxmlformats.org/officeDocument/2006/relationships/image" Target="../media/image130.wmf"/><Relationship Id="rId3" Type="http://schemas.openxmlformats.org/officeDocument/2006/relationships/image" Target="../media/image120.wmf"/><Relationship Id="rId7" Type="http://schemas.openxmlformats.org/officeDocument/2006/relationships/image" Target="../media/image124.wmf"/><Relationship Id="rId12" Type="http://schemas.openxmlformats.org/officeDocument/2006/relationships/image" Target="../media/image129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Relationship Id="rId6" Type="http://schemas.openxmlformats.org/officeDocument/2006/relationships/image" Target="../media/image123.wmf"/><Relationship Id="rId11" Type="http://schemas.openxmlformats.org/officeDocument/2006/relationships/image" Target="../media/image128.wmf"/><Relationship Id="rId5" Type="http://schemas.openxmlformats.org/officeDocument/2006/relationships/image" Target="../media/image122.wmf"/><Relationship Id="rId10" Type="http://schemas.openxmlformats.org/officeDocument/2006/relationships/image" Target="../media/image127.wmf"/><Relationship Id="rId4" Type="http://schemas.openxmlformats.org/officeDocument/2006/relationships/image" Target="../media/image121.wmf"/><Relationship Id="rId9" Type="http://schemas.openxmlformats.org/officeDocument/2006/relationships/image" Target="../media/image126.wmf"/><Relationship Id="rId14" Type="http://schemas.openxmlformats.org/officeDocument/2006/relationships/image" Target="../media/image131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wmf"/><Relationship Id="rId3" Type="http://schemas.openxmlformats.org/officeDocument/2006/relationships/image" Target="../media/image134.wmf"/><Relationship Id="rId7" Type="http://schemas.openxmlformats.org/officeDocument/2006/relationships/image" Target="../media/image138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Relationship Id="rId6" Type="http://schemas.openxmlformats.org/officeDocument/2006/relationships/image" Target="../media/image137.wmf"/><Relationship Id="rId5" Type="http://schemas.openxmlformats.org/officeDocument/2006/relationships/image" Target="../media/image136.wmf"/><Relationship Id="rId4" Type="http://schemas.openxmlformats.org/officeDocument/2006/relationships/image" Target="../media/image135.wmf"/><Relationship Id="rId9" Type="http://schemas.openxmlformats.org/officeDocument/2006/relationships/image" Target="../media/image140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3" Type="http://schemas.openxmlformats.org/officeDocument/2006/relationships/image" Target="../media/image143.wmf"/><Relationship Id="rId7" Type="http://schemas.openxmlformats.org/officeDocument/2006/relationships/image" Target="../media/image147.wmf"/><Relationship Id="rId2" Type="http://schemas.openxmlformats.org/officeDocument/2006/relationships/image" Target="../media/image142.wmf"/><Relationship Id="rId1" Type="http://schemas.openxmlformats.org/officeDocument/2006/relationships/image" Target="../media/image141.wmf"/><Relationship Id="rId6" Type="http://schemas.openxmlformats.org/officeDocument/2006/relationships/image" Target="../media/image146.wmf"/><Relationship Id="rId5" Type="http://schemas.openxmlformats.org/officeDocument/2006/relationships/image" Target="../media/image145.wmf"/><Relationship Id="rId4" Type="http://schemas.openxmlformats.org/officeDocument/2006/relationships/image" Target="../media/image144.wmf"/><Relationship Id="rId9" Type="http://schemas.openxmlformats.org/officeDocument/2006/relationships/image" Target="../media/image148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wmf"/><Relationship Id="rId2" Type="http://schemas.openxmlformats.org/officeDocument/2006/relationships/image" Target="../media/image150.wmf"/><Relationship Id="rId1" Type="http://schemas.openxmlformats.org/officeDocument/2006/relationships/image" Target="../media/image149.wmf"/><Relationship Id="rId4" Type="http://schemas.openxmlformats.org/officeDocument/2006/relationships/image" Target="../media/image152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wmf"/><Relationship Id="rId3" Type="http://schemas.openxmlformats.org/officeDocument/2006/relationships/image" Target="../media/image155.wmf"/><Relationship Id="rId7" Type="http://schemas.openxmlformats.org/officeDocument/2006/relationships/image" Target="../media/image159.wmf"/><Relationship Id="rId2" Type="http://schemas.openxmlformats.org/officeDocument/2006/relationships/image" Target="../media/image154.wmf"/><Relationship Id="rId1" Type="http://schemas.openxmlformats.org/officeDocument/2006/relationships/image" Target="../media/image153.wmf"/><Relationship Id="rId6" Type="http://schemas.openxmlformats.org/officeDocument/2006/relationships/image" Target="../media/image158.wmf"/><Relationship Id="rId11" Type="http://schemas.openxmlformats.org/officeDocument/2006/relationships/image" Target="../media/image163.wmf"/><Relationship Id="rId5" Type="http://schemas.openxmlformats.org/officeDocument/2006/relationships/image" Target="../media/image157.wmf"/><Relationship Id="rId10" Type="http://schemas.openxmlformats.org/officeDocument/2006/relationships/image" Target="../media/image162.wmf"/><Relationship Id="rId4" Type="http://schemas.openxmlformats.org/officeDocument/2006/relationships/image" Target="../media/image156.wmf"/><Relationship Id="rId9" Type="http://schemas.openxmlformats.org/officeDocument/2006/relationships/image" Target="../media/image161.w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wmf"/><Relationship Id="rId13" Type="http://schemas.openxmlformats.org/officeDocument/2006/relationships/image" Target="../media/image123.wmf"/><Relationship Id="rId3" Type="http://schemas.openxmlformats.org/officeDocument/2006/relationships/image" Target="../media/image167.wmf"/><Relationship Id="rId7" Type="http://schemas.openxmlformats.org/officeDocument/2006/relationships/image" Target="../media/image171.wmf"/><Relationship Id="rId12" Type="http://schemas.openxmlformats.org/officeDocument/2006/relationships/image" Target="../media/image176.wmf"/><Relationship Id="rId2" Type="http://schemas.openxmlformats.org/officeDocument/2006/relationships/image" Target="../media/image166.wmf"/><Relationship Id="rId1" Type="http://schemas.openxmlformats.org/officeDocument/2006/relationships/image" Target="../media/image165.wmf"/><Relationship Id="rId6" Type="http://schemas.openxmlformats.org/officeDocument/2006/relationships/image" Target="../media/image170.wmf"/><Relationship Id="rId11" Type="http://schemas.openxmlformats.org/officeDocument/2006/relationships/image" Target="../media/image175.wmf"/><Relationship Id="rId5" Type="http://schemas.openxmlformats.org/officeDocument/2006/relationships/image" Target="../media/image169.wmf"/><Relationship Id="rId10" Type="http://schemas.openxmlformats.org/officeDocument/2006/relationships/image" Target="../media/image174.wmf"/><Relationship Id="rId4" Type="http://schemas.openxmlformats.org/officeDocument/2006/relationships/image" Target="../media/image168.wmf"/><Relationship Id="rId9" Type="http://schemas.openxmlformats.org/officeDocument/2006/relationships/image" Target="../media/image173.wmf"/><Relationship Id="rId14" Type="http://schemas.openxmlformats.org/officeDocument/2006/relationships/image" Target="../media/image177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wmf"/><Relationship Id="rId13" Type="http://schemas.openxmlformats.org/officeDocument/2006/relationships/image" Target="../media/image190.wmf"/><Relationship Id="rId3" Type="http://schemas.openxmlformats.org/officeDocument/2006/relationships/image" Target="../media/image180.wmf"/><Relationship Id="rId7" Type="http://schemas.openxmlformats.org/officeDocument/2006/relationships/image" Target="../media/image184.wmf"/><Relationship Id="rId12" Type="http://schemas.openxmlformats.org/officeDocument/2006/relationships/image" Target="../media/image189.wmf"/><Relationship Id="rId2" Type="http://schemas.openxmlformats.org/officeDocument/2006/relationships/image" Target="../media/image179.wmf"/><Relationship Id="rId1" Type="http://schemas.openxmlformats.org/officeDocument/2006/relationships/image" Target="../media/image178.wmf"/><Relationship Id="rId6" Type="http://schemas.openxmlformats.org/officeDocument/2006/relationships/image" Target="../media/image183.wmf"/><Relationship Id="rId11" Type="http://schemas.openxmlformats.org/officeDocument/2006/relationships/image" Target="../media/image188.wmf"/><Relationship Id="rId5" Type="http://schemas.openxmlformats.org/officeDocument/2006/relationships/image" Target="../media/image182.wmf"/><Relationship Id="rId10" Type="http://schemas.openxmlformats.org/officeDocument/2006/relationships/image" Target="../media/image187.wmf"/><Relationship Id="rId4" Type="http://schemas.openxmlformats.org/officeDocument/2006/relationships/image" Target="../media/image181.wmf"/><Relationship Id="rId9" Type="http://schemas.openxmlformats.org/officeDocument/2006/relationships/image" Target="../media/image186.wmf"/><Relationship Id="rId14" Type="http://schemas.openxmlformats.org/officeDocument/2006/relationships/image" Target="../media/image191.wmf"/></Relationships>
</file>

<file path=ppt/drawings/_rels/vmlDrawing2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wmf"/><Relationship Id="rId3" Type="http://schemas.openxmlformats.org/officeDocument/2006/relationships/image" Target="../media/image194.wmf"/><Relationship Id="rId7" Type="http://schemas.openxmlformats.org/officeDocument/2006/relationships/image" Target="../media/image198.wmf"/><Relationship Id="rId2" Type="http://schemas.openxmlformats.org/officeDocument/2006/relationships/image" Target="../media/image193.wmf"/><Relationship Id="rId1" Type="http://schemas.openxmlformats.org/officeDocument/2006/relationships/image" Target="../media/image192.wmf"/><Relationship Id="rId6" Type="http://schemas.openxmlformats.org/officeDocument/2006/relationships/image" Target="../media/image197.wmf"/><Relationship Id="rId5" Type="http://schemas.openxmlformats.org/officeDocument/2006/relationships/image" Target="../media/image196.wmf"/><Relationship Id="rId4" Type="http://schemas.openxmlformats.org/officeDocument/2006/relationships/image" Target="../media/image195.wmf"/><Relationship Id="rId9" Type="http://schemas.openxmlformats.org/officeDocument/2006/relationships/image" Target="../media/image20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wmf"/><Relationship Id="rId3" Type="http://schemas.openxmlformats.org/officeDocument/2006/relationships/image" Target="../media/image203.wmf"/><Relationship Id="rId7" Type="http://schemas.openxmlformats.org/officeDocument/2006/relationships/image" Target="../media/image207.wmf"/><Relationship Id="rId2" Type="http://schemas.openxmlformats.org/officeDocument/2006/relationships/image" Target="../media/image202.wmf"/><Relationship Id="rId1" Type="http://schemas.openxmlformats.org/officeDocument/2006/relationships/image" Target="../media/image201.wmf"/><Relationship Id="rId6" Type="http://schemas.openxmlformats.org/officeDocument/2006/relationships/image" Target="../media/image206.wmf"/><Relationship Id="rId5" Type="http://schemas.openxmlformats.org/officeDocument/2006/relationships/image" Target="../media/image205.wmf"/><Relationship Id="rId4" Type="http://schemas.openxmlformats.org/officeDocument/2006/relationships/image" Target="../media/image204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wmf"/><Relationship Id="rId7" Type="http://schemas.openxmlformats.org/officeDocument/2006/relationships/image" Target="../media/image215.wmf"/><Relationship Id="rId2" Type="http://schemas.openxmlformats.org/officeDocument/2006/relationships/image" Target="../media/image210.wmf"/><Relationship Id="rId1" Type="http://schemas.openxmlformats.org/officeDocument/2006/relationships/image" Target="../media/image209.wmf"/><Relationship Id="rId6" Type="http://schemas.openxmlformats.org/officeDocument/2006/relationships/image" Target="../media/image214.wmf"/><Relationship Id="rId5" Type="http://schemas.openxmlformats.org/officeDocument/2006/relationships/image" Target="../media/image213.wmf"/><Relationship Id="rId4" Type="http://schemas.openxmlformats.org/officeDocument/2006/relationships/image" Target="../media/image212.wmf"/></Relationships>
</file>

<file path=ppt/drawings/_rels/vmlDrawing3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wmf"/><Relationship Id="rId13" Type="http://schemas.openxmlformats.org/officeDocument/2006/relationships/image" Target="../media/image228.wmf"/><Relationship Id="rId18" Type="http://schemas.openxmlformats.org/officeDocument/2006/relationships/image" Target="../media/image233.wmf"/><Relationship Id="rId3" Type="http://schemas.openxmlformats.org/officeDocument/2006/relationships/image" Target="../media/image218.wmf"/><Relationship Id="rId21" Type="http://schemas.openxmlformats.org/officeDocument/2006/relationships/image" Target="../media/image236.wmf"/><Relationship Id="rId7" Type="http://schemas.openxmlformats.org/officeDocument/2006/relationships/image" Target="../media/image222.wmf"/><Relationship Id="rId12" Type="http://schemas.openxmlformats.org/officeDocument/2006/relationships/image" Target="../media/image227.wmf"/><Relationship Id="rId17" Type="http://schemas.openxmlformats.org/officeDocument/2006/relationships/image" Target="../media/image232.wmf"/><Relationship Id="rId2" Type="http://schemas.openxmlformats.org/officeDocument/2006/relationships/image" Target="../media/image217.wmf"/><Relationship Id="rId16" Type="http://schemas.openxmlformats.org/officeDocument/2006/relationships/image" Target="../media/image231.wmf"/><Relationship Id="rId20" Type="http://schemas.openxmlformats.org/officeDocument/2006/relationships/image" Target="../media/image235.wmf"/><Relationship Id="rId1" Type="http://schemas.openxmlformats.org/officeDocument/2006/relationships/image" Target="../media/image216.wmf"/><Relationship Id="rId6" Type="http://schemas.openxmlformats.org/officeDocument/2006/relationships/image" Target="../media/image221.wmf"/><Relationship Id="rId11" Type="http://schemas.openxmlformats.org/officeDocument/2006/relationships/image" Target="../media/image226.wmf"/><Relationship Id="rId5" Type="http://schemas.openxmlformats.org/officeDocument/2006/relationships/image" Target="../media/image220.wmf"/><Relationship Id="rId15" Type="http://schemas.openxmlformats.org/officeDocument/2006/relationships/image" Target="../media/image230.wmf"/><Relationship Id="rId10" Type="http://schemas.openxmlformats.org/officeDocument/2006/relationships/image" Target="../media/image225.wmf"/><Relationship Id="rId19" Type="http://schemas.openxmlformats.org/officeDocument/2006/relationships/image" Target="../media/image234.wmf"/><Relationship Id="rId4" Type="http://schemas.openxmlformats.org/officeDocument/2006/relationships/image" Target="../media/image219.wmf"/><Relationship Id="rId9" Type="http://schemas.openxmlformats.org/officeDocument/2006/relationships/image" Target="../media/image224.wmf"/><Relationship Id="rId14" Type="http://schemas.openxmlformats.org/officeDocument/2006/relationships/image" Target="../media/image229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wmf"/><Relationship Id="rId1" Type="http://schemas.openxmlformats.org/officeDocument/2006/relationships/image" Target="../media/image237.wmf"/></Relationships>
</file>

<file path=ppt/drawings/_rels/vmlDrawing3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wmf"/><Relationship Id="rId3" Type="http://schemas.openxmlformats.org/officeDocument/2006/relationships/image" Target="../media/image189.wmf"/><Relationship Id="rId7" Type="http://schemas.openxmlformats.org/officeDocument/2006/relationships/image" Target="../media/image246.wmf"/><Relationship Id="rId2" Type="http://schemas.openxmlformats.org/officeDocument/2006/relationships/image" Target="../media/image242.wmf"/><Relationship Id="rId1" Type="http://schemas.openxmlformats.org/officeDocument/2006/relationships/image" Target="../media/image241.wmf"/><Relationship Id="rId6" Type="http://schemas.openxmlformats.org/officeDocument/2006/relationships/image" Target="../media/image245.wmf"/><Relationship Id="rId5" Type="http://schemas.openxmlformats.org/officeDocument/2006/relationships/image" Target="../media/image244.wmf"/><Relationship Id="rId4" Type="http://schemas.openxmlformats.org/officeDocument/2006/relationships/image" Target="../media/image243.wmf"/><Relationship Id="rId9" Type="http://schemas.openxmlformats.org/officeDocument/2006/relationships/image" Target="../media/image24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2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83E73-1420-4222-8EF3-2ACA76CFDFB6}" type="datetimeFigureOut">
              <a:rPr lang="tr-TR" smtClean="0"/>
              <a:t>10.08.2012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0" y="685800"/>
            <a:ext cx="4762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BBD5E-B24C-4E52-94E1-E3C4432104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3546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14375" y="2130425"/>
            <a:ext cx="809625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28750" y="3886200"/>
            <a:ext cx="66675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BB42C-48DE-4DBA-8BF6-89AB5CB2B160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682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8D0DC-CA53-4FC4-ADE1-6FCFFD5A0770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9862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6563" y="609600"/>
            <a:ext cx="2024062" cy="5486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714375" y="609600"/>
            <a:ext cx="5919788" cy="54864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9502D-8C5C-44AE-BF65-056FF4800A83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1794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F5D9D-2856-42BF-B1DE-BAE540C40EC4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878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2475" y="4406900"/>
            <a:ext cx="80962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52475" y="2906713"/>
            <a:ext cx="80962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FB1FC-7229-4A6F-8972-62A5671CBBE6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106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714375" y="1981200"/>
            <a:ext cx="397192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838700" y="1981200"/>
            <a:ext cx="397192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178346-17B6-4443-B308-541AA47FC126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4318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76250" y="274638"/>
            <a:ext cx="85725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76250" y="1535113"/>
            <a:ext cx="42084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76250" y="2174875"/>
            <a:ext cx="42084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838700" y="1535113"/>
            <a:ext cx="42100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838700" y="2174875"/>
            <a:ext cx="42100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0AE8F-F9BE-4EC0-A15D-1CB0E5F906B3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0896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4C77B-BBF0-47E1-8B9B-2B0241C4A90D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3322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87DC2-6C3B-459A-A8EA-CA2C42371006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2554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76250" y="273050"/>
            <a:ext cx="31337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724275" y="273050"/>
            <a:ext cx="532447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76250" y="1435100"/>
            <a:ext cx="31337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63A253-A3C2-4139-8C0C-BED3B3C76587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980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66900" y="4800600"/>
            <a:ext cx="57150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866900" y="612775"/>
            <a:ext cx="57150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866900" y="5367338"/>
            <a:ext cx="57150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02D9F8-C87C-47E3-8D97-3E1DD38E8FD3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5066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4375" y="609600"/>
            <a:ext cx="8096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4375" y="1981200"/>
            <a:ext cx="80962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4375" y="6248400"/>
            <a:ext cx="1984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4375" y="6248400"/>
            <a:ext cx="3016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26250" y="6248400"/>
            <a:ext cx="1984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6A2570C7-CD2E-4233-A10C-21B3C98181E7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audio" Target="../media/audio7.wav"/><Relationship Id="rId7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audio" Target="../media/audio11.wav"/><Relationship Id="rId5" Type="http://schemas.openxmlformats.org/officeDocument/2006/relationships/audio" Target="../media/audio14.wav"/><Relationship Id="rId10" Type="http://schemas.openxmlformats.org/officeDocument/2006/relationships/image" Target="../media/image38.wmf"/><Relationship Id="rId4" Type="http://schemas.openxmlformats.org/officeDocument/2006/relationships/audio" Target="../media/audio8.wav"/><Relationship Id="rId9" Type="http://schemas.openxmlformats.org/officeDocument/2006/relationships/oleObject" Target="../embeddings/oleObject3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slide" Target="slide32.xml"/><Relationship Id="rId3" Type="http://schemas.openxmlformats.org/officeDocument/2006/relationships/audio" Target="../media/audio7.wav"/><Relationship Id="rId7" Type="http://schemas.openxmlformats.org/officeDocument/2006/relationships/audio" Target="../media/audio11.wav"/><Relationship Id="rId12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audio" Target="../media/audio13.wav"/><Relationship Id="rId11" Type="http://schemas.openxmlformats.org/officeDocument/2006/relationships/oleObject" Target="../embeddings/oleObject39.bin"/><Relationship Id="rId5" Type="http://schemas.openxmlformats.org/officeDocument/2006/relationships/audio" Target="../media/audio14.wav"/><Relationship Id="rId10" Type="http://schemas.openxmlformats.org/officeDocument/2006/relationships/image" Target="../media/image39.wmf"/><Relationship Id="rId4" Type="http://schemas.openxmlformats.org/officeDocument/2006/relationships/audio" Target="../media/audio8.wav"/><Relationship Id="rId9" Type="http://schemas.openxmlformats.org/officeDocument/2006/relationships/oleObject" Target="../embeddings/oleObject3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44.bin"/><Relationship Id="rId3" Type="http://schemas.openxmlformats.org/officeDocument/2006/relationships/audio" Target="../media/audio7.wav"/><Relationship Id="rId7" Type="http://schemas.openxmlformats.org/officeDocument/2006/relationships/audio" Target="../media/audio13.wav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3.bin"/><Relationship Id="rId20" Type="http://schemas.openxmlformats.org/officeDocument/2006/relationships/slide" Target="slide32.xml"/><Relationship Id="rId1" Type="http://schemas.openxmlformats.org/officeDocument/2006/relationships/vmlDrawing" Target="../drawings/vmlDrawing9.vml"/><Relationship Id="rId6" Type="http://schemas.openxmlformats.org/officeDocument/2006/relationships/audio" Target="../media/audio12.wav"/><Relationship Id="rId11" Type="http://schemas.openxmlformats.org/officeDocument/2006/relationships/image" Target="../media/image41.wmf"/><Relationship Id="rId5" Type="http://schemas.openxmlformats.org/officeDocument/2006/relationships/audio" Target="../media/audio14.wav"/><Relationship Id="rId15" Type="http://schemas.openxmlformats.org/officeDocument/2006/relationships/image" Target="../media/image43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45.wmf"/><Relationship Id="rId4" Type="http://schemas.openxmlformats.org/officeDocument/2006/relationships/audio" Target="../media/audio8.wav"/><Relationship Id="rId9" Type="http://schemas.openxmlformats.org/officeDocument/2006/relationships/slide" Target="slide1.xml"/><Relationship Id="rId14" Type="http://schemas.openxmlformats.org/officeDocument/2006/relationships/oleObject" Target="../embeddings/oleObject4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audio" Target="../media/audio14.wav"/><Relationship Id="rId7" Type="http://schemas.openxmlformats.org/officeDocument/2006/relationships/audio" Target="../media/audio11.wav"/><Relationship Id="rId12" Type="http://schemas.openxmlformats.org/officeDocument/2006/relationships/slide" Target="slide3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audio" Target="../media/audio13.wav"/><Relationship Id="rId11" Type="http://schemas.openxmlformats.org/officeDocument/2006/relationships/image" Target="../media/image47.wmf"/><Relationship Id="rId5" Type="http://schemas.openxmlformats.org/officeDocument/2006/relationships/audio" Target="../media/audio12.wav"/><Relationship Id="rId10" Type="http://schemas.openxmlformats.org/officeDocument/2006/relationships/oleObject" Target="../embeddings/oleObject46.bin"/><Relationship Id="rId4" Type="http://schemas.openxmlformats.org/officeDocument/2006/relationships/audio" Target="../media/audio8.wav"/><Relationship Id="rId9" Type="http://schemas.openxmlformats.org/officeDocument/2006/relationships/image" Target="../media/image46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oleObject" Target="../embeddings/oleObject49.bin"/><Relationship Id="rId3" Type="http://schemas.openxmlformats.org/officeDocument/2006/relationships/audio" Target="../media/audio9.wav"/><Relationship Id="rId7" Type="http://schemas.openxmlformats.org/officeDocument/2006/relationships/audio" Target="../media/audio13.wav"/><Relationship Id="rId12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audio" Target="../media/audio12.wav"/><Relationship Id="rId11" Type="http://schemas.openxmlformats.org/officeDocument/2006/relationships/oleObject" Target="../embeddings/oleObject48.bin"/><Relationship Id="rId5" Type="http://schemas.openxmlformats.org/officeDocument/2006/relationships/audio" Target="../media/audio8.wav"/><Relationship Id="rId15" Type="http://schemas.openxmlformats.org/officeDocument/2006/relationships/slide" Target="slide31.xml"/><Relationship Id="rId10" Type="http://schemas.openxmlformats.org/officeDocument/2006/relationships/image" Target="../media/image48.wmf"/><Relationship Id="rId4" Type="http://schemas.openxmlformats.org/officeDocument/2006/relationships/audio" Target="../media/audio14.wav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50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slide" Target="slide31.xml"/><Relationship Id="rId3" Type="http://schemas.openxmlformats.org/officeDocument/2006/relationships/audio" Target="../media/audio7.wav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1.xml"/><Relationship Id="rId11" Type="http://schemas.openxmlformats.org/officeDocument/2006/relationships/oleObject" Target="../embeddings/oleObject52.bin"/><Relationship Id="rId5" Type="http://schemas.openxmlformats.org/officeDocument/2006/relationships/audio" Target="../media/audio11.wav"/><Relationship Id="rId10" Type="http://schemas.openxmlformats.org/officeDocument/2006/relationships/image" Target="../media/image52.wmf"/><Relationship Id="rId4" Type="http://schemas.openxmlformats.org/officeDocument/2006/relationships/audio" Target="../media/audio8.wav"/><Relationship Id="rId9" Type="http://schemas.openxmlformats.org/officeDocument/2006/relationships/oleObject" Target="../embeddings/oleObject5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oleObject" Target="../embeddings/oleObject56.bin"/><Relationship Id="rId3" Type="http://schemas.openxmlformats.org/officeDocument/2006/relationships/audio" Target="../media/audio14.wav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56.wmf"/><Relationship Id="rId1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8.wmf"/><Relationship Id="rId1" Type="http://schemas.openxmlformats.org/officeDocument/2006/relationships/vmlDrawing" Target="../drawings/vmlDrawing13.vml"/><Relationship Id="rId6" Type="http://schemas.openxmlformats.org/officeDocument/2006/relationships/audio" Target="../media/audio11.wav"/><Relationship Id="rId11" Type="http://schemas.openxmlformats.org/officeDocument/2006/relationships/oleObject" Target="../embeddings/oleObject55.bin"/><Relationship Id="rId5" Type="http://schemas.openxmlformats.org/officeDocument/2006/relationships/audio" Target="../media/audio13.wav"/><Relationship Id="rId15" Type="http://schemas.openxmlformats.org/officeDocument/2006/relationships/oleObject" Target="../embeddings/oleObject57.bin"/><Relationship Id="rId10" Type="http://schemas.openxmlformats.org/officeDocument/2006/relationships/image" Target="../media/image55.wmf"/><Relationship Id="rId4" Type="http://schemas.openxmlformats.org/officeDocument/2006/relationships/audio" Target="../media/audio8.wav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5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63.wmf"/><Relationship Id="rId26" Type="http://schemas.openxmlformats.org/officeDocument/2006/relationships/image" Target="../media/image67.wmf"/><Relationship Id="rId3" Type="http://schemas.openxmlformats.org/officeDocument/2006/relationships/audio" Target="../media/audio14.wav"/><Relationship Id="rId21" Type="http://schemas.openxmlformats.org/officeDocument/2006/relationships/oleObject" Target="../embeddings/oleObject64.bin"/><Relationship Id="rId7" Type="http://schemas.openxmlformats.org/officeDocument/2006/relationships/audio" Target="../media/audio16.wav"/><Relationship Id="rId12" Type="http://schemas.openxmlformats.org/officeDocument/2006/relationships/image" Target="../media/image60.wmf"/><Relationship Id="rId17" Type="http://schemas.openxmlformats.org/officeDocument/2006/relationships/oleObject" Target="../embeddings/oleObject62.bin"/><Relationship Id="rId25" Type="http://schemas.openxmlformats.org/officeDocument/2006/relationships/oleObject" Target="../embeddings/oleObject66.bin"/><Relationship Id="rId33" Type="http://schemas.openxmlformats.org/officeDocument/2006/relationships/image" Target="../media/image7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2.wmf"/><Relationship Id="rId20" Type="http://schemas.openxmlformats.org/officeDocument/2006/relationships/image" Target="../media/image64.wmf"/><Relationship Id="rId29" Type="http://schemas.openxmlformats.org/officeDocument/2006/relationships/image" Target="../media/image68.wmf"/><Relationship Id="rId1" Type="http://schemas.openxmlformats.org/officeDocument/2006/relationships/vmlDrawing" Target="../drawings/vmlDrawing14.vml"/><Relationship Id="rId6" Type="http://schemas.openxmlformats.org/officeDocument/2006/relationships/audio" Target="../media/audio12.wav"/><Relationship Id="rId11" Type="http://schemas.openxmlformats.org/officeDocument/2006/relationships/oleObject" Target="../embeddings/oleObject59.bin"/><Relationship Id="rId24" Type="http://schemas.openxmlformats.org/officeDocument/2006/relationships/image" Target="../media/image66.wmf"/><Relationship Id="rId32" Type="http://schemas.openxmlformats.org/officeDocument/2006/relationships/oleObject" Target="../embeddings/oleObject69.bin"/><Relationship Id="rId5" Type="http://schemas.openxmlformats.org/officeDocument/2006/relationships/audio" Target="../media/audio13.wav"/><Relationship Id="rId15" Type="http://schemas.openxmlformats.org/officeDocument/2006/relationships/oleObject" Target="../embeddings/oleObject61.bin"/><Relationship Id="rId23" Type="http://schemas.openxmlformats.org/officeDocument/2006/relationships/oleObject" Target="../embeddings/oleObject65.bin"/><Relationship Id="rId28" Type="http://schemas.openxmlformats.org/officeDocument/2006/relationships/oleObject" Target="../embeddings/oleObject67.bin"/><Relationship Id="rId10" Type="http://schemas.openxmlformats.org/officeDocument/2006/relationships/image" Target="../media/image59.wmf"/><Relationship Id="rId19" Type="http://schemas.openxmlformats.org/officeDocument/2006/relationships/oleObject" Target="../embeddings/oleObject63.bin"/><Relationship Id="rId31" Type="http://schemas.openxmlformats.org/officeDocument/2006/relationships/image" Target="../media/image69.wmf"/><Relationship Id="rId4" Type="http://schemas.openxmlformats.org/officeDocument/2006/relationships/audio" Target="../media/audio8.wav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61.wmf"/><Relationship Id="rId22" Type="http://schemas.openxmlformats.org/officeDocument/2006/relationships/image" Target="../media/image65.wmf"/><Relationship Id="rId27" Type="http://schemas.openxmlformats.org/officeDocument/2006/relationships/slide" Target="slide31.xml"/><Relationship Id="rId30" Type="http://schemas.openxmlformats.org/officeDocument/2006/relationships/oleObject" Target="../embeddings/oleObject68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73.wmf"/><Relationship Id="rId18" Type="http://schemas.openxmlformats.org/officeDocument/2006/relationships/oleObject" Target="../embeddings/oleObject75.bin"/><Relationship Id="rId26" Type="http://schemas.openxmlformats.org/officeDocument/2006/relationships/image" Target="../media/image79.wmf"/><Relationship Id="rId3" Type="http://schemas.openxmlformats.org/officeDocument/2006/relationships/audio" Target="../media/audio8.wav"/><Relationship Id="rId21" Type="http://schemas.openxmlformats.org/officeDocument/2006/relationships/image" Target="../media/image77.wmf"/><Relationship Id="rId7" Type="http://schemas.openxmlformats.org/officeDocument/2006/relationships/audio" Target="../media/audio11.wav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75.wmf"/><Relationship Id="rId25" Type="http://schemas.openxmlformats.org/officeDocument/2006/relationships/oleObject" Target="../embeddings/oleObject7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4.bin"/><Relationship Id="rId20" Type="http://schemas.openxmlformats.org/officeDocument/2006/relationships/oleObject" Target="../embeddings/oleObject76.bin"/><Relationship Id="rId1" Type="http://schemas.openxmlformats.org/officeDocument/2006/relationships/vmlDrawing" Target="../drawings/vmlDrawing15.vml"/><Relationship Id="rId6" Type="http://schemas.openxmlformats.org/officeDocument/2006/relationships/audio" Target="../media/audio13.wav"/><Relationship Id="rId11" Type="http://schemas.openxmlformats.org/officeDocument/2006/relationships/image" Target="../media/image72.wmf"/><Relationship Id="rId24" Type="http://schemas.openxmlformats.org/officeDocument/2006/relationships/slide" Target="slide31.xml"/><Relationship Id="rId5" Type="http://schemas.openxmlformats.org/officeDocument/2006/relationships/audio" Target="../media/audio12.wav"/><Relationship Id="rId15" Type="http://schemas.openxmlformats.org/officeDocument/2006/relationships/image" Target="../media/image74.wmf"/><Relationship Id="rId23" Type="http://schemas.openxmlformats.org/officeDocument/2006/relationships/image" Target="../media/image78.wmf"/><Relationship Id="rId10" Type="http://schemas.openxmlformats.org/officeDocument/2006/relationships/oleObject" Target="../embeddings/oleObject71.bin"/><Relationship Id="rId19" Type="http://schemas.openxmlformats.org/officeDocument/2006/relationships/image" Target="../media/image76.wmf"/><Relationship Id="rId4" Type="http://schemas.openxmlformats.org/officeDocument/2006/relationships/audio" Target="../media/audio14.wav"/><Relationship Id="rId9" Type="http://schemas.openxmlformats.org/officeDocument/2006/relationships/image" Target="../media/image71.wmf"/><Relationship Id="rId14" Type="http://schemas.openxmlformats.org/officeDocument/2006/relationships/oleObject" Target="../embeddings/oleObject73.bin"/><Relationship Id="rId22" Type="http://schemas.openxmlformats.org/officeDocument/2006/relationships/oleObject" Target="../embeddings/oleObject77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13" Type="http://schemas.openxmlformats.org/officeDocument/2006/relationships/image" Target="../media/image81.wmf"/><Relationship Id="rId18" Type="http://schemas.openxmlformats.org/officeDocument/2006/relationships/oleObject" Target="../embeddings/oleObject84.bin"/><Relationship Id="rId26" Type="http://schemas.openxmlformats.org/officeDocument/2006/relationships/oleObject" Target="../embeddings/oleObject88.bin"/><Relationship Id="rId3" Type="http://schemas.openxmlformats.org/officeDocument/2006/relationships/audio" Target="../media/audio14.wav"/><Relationship Id="rId21" Type="http://schemas.openxmlformats.org/officeDocument/2006/relationships/image" Target="../media/image85.wmf"/><Relationship Id="rId7" Type="http://schemas.openxmlformats.org/officeDocument/2006/relationships/audio" Target="../media/audio11.wav"/><Relationship Id="rId12" Type="http://schemas.openxmlformats.org/officeDocument/2006/relationships/oleObject" Target="../embeddings/oleObject81.bin"/><Relationship Id="rId17" Type="http://schemas.openxmlformats.org/officeDocument/2006/relationships/image" Target="../media/image83.wmf"/><Relationship Id="rId25" Type="http://schemas.openxmlformats.org/officeDocument/2006/relationships/image" Target="../media/image8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3.bin"/><Relationship Id="rId20" Type="http://schemas.openxmlformats.org/officeDocument/2006/relationships/oleObject" Target="../embeddings/oleObject85.bin"/><Relationship Id="rId1" Type="http://schemas.openxmlformats.org/officeDocument/2006/relationships/vmlDrawing" Target="../drawings/vmlDrawing16.vml"/><Relationship Id="rId6" Type="http://schemas.openxmlformats.org/officeDocument/2006/relationships/audio" Target="../media/audio13.wav"/><Relationship Id="rId11" Type="http://schemas.openxmlformats.org/officeDocument/2006/relationships/image" Target="../media/image73.wmf"/><Relationship Id="rId24" Type="http://schemas.openxmlformats.org/officeDocument/2006/relationships/oleObject" Target="../embeddings/oleObject87.bin"/><Relationship Id="rId5" Type="http://schemas.openxmlformats.org/officeDocument/2006/relationships/audio" Target="../media/audio12.wav"/><Relationship Id="rId15" Type="http://schemas.openxmlformats.org/officeDocument/2006/relationships/image" Target="../media/image82.wmf"/><Relationship Id="rId23" Type="http://schemas.openxmlformats.org/officeDocument/2006/relationships/image" Target="../media/image86.wmf"/><Relationship Id="rId28" Type="http://schemas.openxmlformats.org/officeDocument/2006/relationships/slide" Target="slide30.xml"/><Relationship Id="rId10" Type="http://schemas.openxmlformats.org/officeDocument/2006/relationships/oleObject" Target="../embeddings/oleObject80.bin"/><Relationship Id="rId19" Type="http://schemas.openxmlformats.org/officeDocument/2006/relationships/image" Target="../media/image84.wmf"/><Relationship Id="rId4" Type="http://schemas.openxmlformats.org/officeDocument/2006/relationships/audio" Target="../media/audio8.wav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82.bin"/><Relationship Id="rId22" Type="http://schemas.openxmlformats.org/officeDocument/2006/relationships/oleObject" Target="../embeddings/oleObject86.bin"/><Relationship Id="rId27" Type="http://schemas.openxmlformats.org/officeDocument/2006/relationships/image" Target="../media/image88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1.xml"/><Relationship Id="rId18" Type="http://schemas.openxmlformats.org/officeDocument/2006/relationships/slide" Target="slide37.xml"/><Relationship Id="rId3" Type="http://schemas.openxmlformats.org/officeDocument/2006/relationships/audio" Target="../media/audio4.wav"/><Relationship Id="rId7" Type="http://schemas.openxmlformats.org/officeDocument/2006/relationships/slide" Target="slide3.xml"/><Relationship Id="rId12" Type="http://schemas.openxmlformats.org/officeDocument/2006/relationships/slide" Target="slide7.xml"/><Relationship Id="rId17" Type="http://schemas.openxmlformats.org/officeDocument/2006/relationships/slide" Target="slide23.xml"/><Relationship Id="rId2" Type="http://schemas.openxmlformats.org/officeDocument/2006/relationships/audio" Target="../media/audio3.wav"/><Relationship Id="rId16" Type="http://schemas.openxmlformats.org/officeDocument/2006/relationships/slide" Target="slide21.xml"/><Relationship Id="rId20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6.xml"/><Relationship Id="rId5" Type="http://schemas.openxmlformats.org/officeDocument/2006/relationships/audio" Target="../media/audio6.wav"/><Relationship Id="rId15" Type="http://schemas.openxmlformats.org/officeDocument/2006/relationships/slide" Target="slide20.xml"/><Relationship Id="rId10" Type="http://schemas.openxmlformats.org/officeDocument/2006/relationships/slide" Target="slide15.xml"/><Relationship Id="rId19" Type="http://schemas.openxmlformats.org/officeDocument/2006/relationships/slide" Target="slide43.xml"/><Relationship Id="rId4" Type="http://schemas.openxmlformats.org/officeDocument/2006/relationships/audio" Target="../media/audio5.wav"/><Relationship Id="rId9" Type="http://schemas.openxmlformats.org/officeDocument/2006/relationships/slide" Target="slide5.xml"/><Relationship Id="rId1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oleObject" Target="../embeddings/oleObject91.bin"/><Relationship Id="rId3" Type="http://schemas.openxmlformats.org/officeDocument/2006/relationships/audio" Target="../media/audio7.wav"/><Relationship Id="rId7" Type="http://schemas.openxmlformats.org/officeDocument/2006/relationships/audio" Target="../media/audio11.wav"/><Relationship Id="rId12" Type="http://schemas.openxmlformats.org/officeDocument/2006/relationships/image" Target="../media/image90.wmf"/><Relationship Id="rId1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2.wmf"/><Relationship Id="rId1" Type="http://schemas.openxmlformats.org/officeDocument/2006/relationships/vmlDrawing" Target="../drawings/vmlDrawing17.vml"/><Relationship Id="rId6" Type="http://schemas.openxmlformats.org/officeDocument/2006/relationships/audio" Target="../media/audio13.wav"/><Relationship Id="rId11" Type="http://schemas.openxmlformats.org/officeDocument/2006/relationships/oleObject" Target="../embeddings/oleObject90.bin"/><Relationship Id="rId5" Type="http://schemas.openxmlformats.org/officeDocument/2006/relationships/audio" Target="../media/audio14.wav"/><Relationship Id="rId15" Type="http://schemas.openxmlformats.org/officeDocument/2006/relationships/oleObject" Target="../embeddings/oleObject92.bin"/><Relationship Id="rId10" Type="http://schemas.openxmlformats.org/officeDocument/2006/relationships/image" Target="../media/image89.wmf"/><Relationship Id="rId4" Type="http://schemas.openxmlformats.org/officeDocument/2006/relationships/audio" Target="../media/audio8.wav"/><Relationship Id="rId9" Type="http://schemas.openxmlformats.org/officeDocument/2006/relationships/oleObject" Target="../embeddings/oleObject89.bin"/><Relationship Id="rId14" Type="http://schemas.openxmlformats.org/officeDocument/2006/relationships/image" Target="../media/image91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image" Target="../media/image94.wmf"/><Relationship Id="rId18" Type="http://schemas.openxmlformats.org/officeDocument/2006/relationships/oleObject" Target="../embeddings/oleObject97.bin"/><Relationship Id="rId3" Type="http://schemas.openxmlformats.org/officeDocument/2006/relationships/audio" Target="../media/audio7.wav"/><Relationship Id="rId7" Type="http://schemas.openxmlformats.org/officeDocument/2006/relationships/audio" Target="../media/audio13.wav"/><Relationship Id="rId12" Type="http://schemas.openxmlformats.org/officeDocument/2006/relationships/oleObject" Target="../embeddings/oleObject94.bin"/><Relationship Id="rId17" Type="http://schemas.openxmlformats.org/officeDocument/2006/relationships/image" Target="../media/image9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6.bin"/><Relationship Id="rId20" Type="http://schemas.openxmlformats.org/officeDocument/2006/relationships/slide" Target="slide29.xml"/><Relationship Id="rId1" Type="http://schemas.openxmlformats.org/officeDocument/2006/relationships/vmlDrawing" Target="../drawings/vmlDrawing18.vml"/><Relationship Id="rId6" Type="http://schemas.openxmlformats.org/officeDocument/2006/relationships/audio" Target="../media/audio12.wav"/><Relationship Id="rId11" Type="http://schemas.openxmlformats.org/officeDocument/2006/relationships/image" Target="../media/image93.wmf"/><Relationship Id="rId5" Type="http://schemas.openxmlformats.org/officeDocument/2006/relationships/audio" Target="../media/audio14.wav"/><Relationship Id="rId15" Type="http://schemas.openxmlformats.org/officeDocument/2006/relationships/image" Target="../media/image95.wmf"/><Relationship Id="rId10" Type="http://schemas.openxmlformats.org/officeDocument/2006/relationships/oleObject" Target="../embeddings/oleObject93.bin"/><Relationship Id="rId19" Type="http://schemas.openxmlformats.org/officeDocument/2006/relationships/image" Target="../media/image97.wmf"/><Relationship Id="rId4" Type="http://schemas.openxmlformats.org/officeDocument/2006/relationships/audio" Target="../media/audio8.wav"/><Relationship Id="rId9" Type="http://schemas.openxmlformats.org/officeDocument/2006/relationships/slide" Target="slide1.xml"/><Relationship Id="rId14" Type="http://schemas.openxmlformats.org/officeDocument/2006/relationships/oleObject" Target="../embeddings/oleObject95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13" Type="http://schemas.openxmlformats.org/officeDocument/2006/relationships/image" Target="../media/image100.wmf"/><Relationship Id="rId18" Type="http://schemas.openxmlformats.org/officeDocument/2006/relationships/oleObject" Target="../embeddings/oleObject103.bin"/><Relationship Id="rId26" Type="http://schemas.openxmlformats.org/officeDocument/2006/relationships/oleObject" Target="../embeddings/oleObject107.bin"/><Relationship Id="rId3" Type="http://schemas.openxmlformats.org/officeDocument/2006/relationships/audio" Target="../media/audio14.wav"/><Relationship Id="rId21" Type="http://schemas.openxmlformats.org/officeDocument/2006/relationships/image" Target="../media/image104.wmf"/><Relationship Id="rId7" Type="http://schemas.openxmlformats.org/officeDocument/2006/relationships/audio" Target="../media/audio11.wav"/><Relationship Id="rId12" Type="http://schemas.openxmlformats.org/officeDocument/2006/relationships/oleObject" Target="../embeddings/oleObject100.bin"/><Relationship Id="rId17" Type="http://schemas.openxmlformats.org/officeDocument/2006/relationships/image" Target="../media/image102.wmf"/><Relationship Id="rId25" Type="http://schemas.openxmlformats.org/officeDocument/2006/relationships/image" Target="../media/image10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2.bin"/><Relationship Id="rId20" Type="http://schemas.openxmlformats.org/officeDocument/2006/relationships/oleObject" Target="../embeddings/oleObject104.bin"/><Relationship Id="rId29" Type="http://schemas.openxmlformats.org/officeDocument/2006/relationships/image" Target="../media/image108.wmf"/><Relationship Id="rId1" Type="http://schemas.openxmlformats.org/officeDocument/2006/relationships/vmlDrawing" Target="../drawings/vmlDrawing19.vml"/><Relationship Id="rId6" Type="http://schemas.openxmlformats.org/officeDocument/2006/relationships/audio" Target="../media/audio13.wav"/><Relationship Id="rId11" Type="http://schemas.openxmlformats.org/officeDocument/2006/relationships/image" Target="../media/image99.wmf"/><Relationship Id="rId24" Type="http://schemas.openxmlformats.org/officeDocument/2006/relationships/oleObject" Target="../embeddings/oleObject106.bin"/><Relationship Id="rId5" Type="http://schemas.openxmlformats.org/officeDocument/2006/relationships/audio" Target="../media/audio12.wav"/><Relationship Id="rId15" Type="http://schemas.openxmlformats.org/officeDocument/2006/relationships/image" Target="../media/image101.wmf"/><Relationship Id="rId23" Type="http://schemas.openxmlformats.org/officeDocument/2006/relationships/image" Target="../media/image105.wmf"/><Relationship Id="rId28" Type="http://schemas.openxmlformats.org/officeDocument/2006/relationships/oleObject" Target="../embeddings/oleObject108.bin"/><Relationship Id="rId10" Type="http://schemas.openxmlformats.org/officeDocument/2006/relationships/oleObject" Target="../embeddings/oleObject99.bin"/><Relationship Id="rId19" Type="http://schemas.openxmlformats.org/officeDocument/2006/relationships/image" Target="../media/image103.wmf"/><Relationship Id="rId4" Type="http://schemas.openxmlformats.org/officeDocument/2006/relationships/audio" Target="../media/audio8.wav"/><Relationship Id="rId9" Type="http://schemas.openxmlformats.org/officeDocument/2006/relationships/image" Target="../media/image98.wmf"/><Relationship Id="rId14" Type="http://schemas.openxmlformats.org/officeDocument/2006/relationships/oleObject" Target="../embeddings/oleObject101.bin"/><Relationship Id="rId22" Type="http://schemas.openxmlformats.org/officeDocument/2006/relationships/oleObject" Target="../embeddings/oleObject105.bin"/><Relationship Id="rId27" Type="http://schemas.openxmlformats.org/officeDocument/2006/relationships/image" Target="../media/image107.wmf"/><Relationship Id="rId30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image" Target="../media/image110.wmf"/><Relationship Id="rId18" Type="http://schemas.openxmlformats.org/officeDocument/2006/relationships/image" Target="../media/image112.wmf"/><Relationship Id="rId3" Type="http://schemas.openxmlformats.org/officeDocument/2006/relationships/audio" Target="../media/audio7.wav"/><Relationship Id="rId7" Type="http://schemas.openxmlformats.org/officeDocument/2006/relationships/audio" Target="../media/audio13.wav"/><Relationship Id="rId12" Type="http://schemas.openxmlformats.org/officeDocument/2006/relationships/oleObject" Target="../embeddings/oleObject110.bin"/><Relationship Id="rId17" Type="http://schemas.openxmlformats.org/officeDocument/2006/relationships/oleObject" Target="../embeddings/oleObject112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28.xml"/><Relationship Id="rId1" Type="http://schemas.openxmlformats.org/officeDocument/2006/relationships/vmlDrawing" Target="../drawings/vmlDrawing20.vml"/><Relationship Id="rId6" Type="http://schemas.openxmlformats.org/officeDocument/2006/relationships/audio" Target="../media/audio8.wav"/><Relationship Id="rId11" Type="http://schemas.openxmlformats.org/officeDocument/2006/relationships/image" Target="../media/image109.wmf"/><Relationship Id="rId5" Type="http://schemas.openxmlformats.org/officeDocument/2006/relationships/audio" Target="../media/audio14.wav"/><Relationship Id="rId15" Type="http://schemas.openxmlformats.org/officeDocument/2006/relationships/image" Target="../media/image111.wmf"/><Relationship Id="rId10" Type="http://schemas.openxmlformats.org/officeDocument/2006/relationships/oleObject" Target="../embeddings/oleObject109.bin"/><Relationship Id="rId4" Type="http://schemas.openxmlformats.org/officeDocument/2006/relationships/audio" Target="../media/audio9.wav"/><Relationship Id="rId9" Type="http://schemas.openxmlformats.org/officeDocument/2006/relationships/slide" Target="slide1.xml"/><Relationship Id="rId14" Type="http://schemas.openxmlformats.org/officeDocument/2006/relationships/oleObject" Target="../embeddings/oleObject111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oleObject" Target="../embeddings/oleObject115.bin"/><Relationship Id="rId3" Type="http://schemas.openxmlformats.org/officeDocument/2006/relationships/audio" Target="../media/audio14.wav"/><Relationship Id="rId7" Type="http://schemas.openxmlformats.org/officeDocument/2006/relationships/audio" Target="../media/audio9.wav"/><Relationship Id="rId12" Type="http://schemas.openxmlformats.org/officeDocument/2006/relationships/image" Target="../media/image114.wmf"/><Relationship Id="rId17" Type="http://schemas.openxmlformats.org/officeDocument/2006/relationships/slide" Target="slide27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6.wmf"/><Relationship Id="rId1" Type="http://schemas.openxmlformats.org/officeDocument/2006/relationships/vmlDrawing" Target="../drawings/vmlDrawing21.vml"/><Relationship Id="rId6" Type="http://schemas.openxmlformats.org/officeDocument/2006/relationships/audio" Target="../media/audio16.wav"/><Relationship Id="rId11" Type="http://schemas.openxmlformats.org/officeDocument/2006/relationships/oleObject" Target="../embeddings/oleObject114.bin"/><Relationship Id="rId5" Type="http://schemas.openxmlformats.org/officeDocument/2006/relationships/audio" Target="../media/audio13.wav"/><Relationship Id="rId15" Type="http://schemas.openxmlformats.org/officeDocument/2006/relationships/oleObject" Target="../embeddings/oleObject116.bin"/><Relationship Id="rId10" Type="http://schemas.openxmlformats.org/officeDocument/2006/relationships/image" Target="../media/image113.wmf"/><Relationship Id="rId4" Type="http://schemas.openxmlformats.org/officeDocument/2006/relationships/audio" Target="../media/audio8.wav"/><Relationship Id="rId9" Type="http://schemas.openxmlformats.org/officeDocument/2006/relationships/oleObject" Target="../embeddings/oleObject113.bin"/><Relationship Id="rId14" Type="http://schemas.openxmlformats.org/officeDocument/2006/relationships/image" Target="../media/image115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oleObject" Target="../embeddings/oleObject3.bin"/><Relationship Id="rId18" Type="http://schemas.openxmlformats.org/officeDocument/2006/relationships/image" Target="../media/image7.wmf"/><Relationship Id="rId26" Type="http://schemas.openxmlformats.org/officeDocument/2006/relationships/image" Target="../media/image11.wmf"/><Relationship Id="rId3" Type="http://schemas.openxmlformats.org/officeDocument/2006/relationships/audio" Target="../media/audio7.wav"/><Relationship Id="rId21" Type="http://schemas.openxmlformats.org/officeDocument/2006/relationships/oleObject" Target="../embeddings/oleObject7.bin"/><Relationship Id="rId7" Type="http://schemas.openxmlformats.org/officeDocument/2006/relationships/audio" Target="../media/audio11.wav"/><Relationship Id="rId12" Type="http://schemas.openxmlformats.org/officeDocument/2006/relationships/image" Target="../media/image4.wmf"/><Relationship Id="rId17" Type="http://schemas.openxmlformats.org/officeDocument/2006/relationships/oleObject" Target="../embeddings/oleObject5.bin"/><Relationship Id="rId25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.wmf"/><Relationship Id="rId20" Type="http://schemas.openxmlformats.org/officeDocument/2006/relationships/image" Target="../media/image8.wmf"/><Relationship Id="rId29" Type="http://schemas.openxmlformats.org/officeDocument/2006/relationships/slide" Target="slide25.xml"/><Relationship Id="rId1" Type="http://schemas.openxmlformats.org/officeDocument/2006/relationships/vmlDrawing" Target="../drawings/vmlDrawing1.vml"/><Relationship Id="rId6" Type="http://schemas.openxmlformats.org/officeDocument/2006/relationships/audio" Target="../media/audio10.wav"/><Relationship Id="rId11" Type="http://schemas.openxmlformats.org/officeDocument/2006/relationships/oleObject" Target="../embeddings/oleObject2.bin"/><Relationship Id="rId24" Type="http://schemas.openxmlformats.org/officeDocument/2006/relationships/image" Target="../media/image10.wmf"/><Relationship Id="rId5" Type="http://schemas.openxmlformats.org/officeDocument/2006/relationships/audio" Target="../media/audio9.wav"/><Relationship Id="rId15" Type="http://schemas.openxmlformats.org/officeDocument/2006/relationships/oleObject" Target="../embeddings/oleObject4.bin"/><Relationship Id="rId23" Type="http://schemas.openxmlformats.org/officeDocument/2006/relationships/oleObject" Target="../embeddings/oleObject8.bin"/><Relationship Id="rId28" Type="http://schemas.openxmlformats.org/officeDocument/2006/relationships/image" Target="../media/image12.wmf"/><Relationship Id="rId10" Type="http://schemas.openxmlformats.org/officeDocument/2006/relationships/image" Target="../media/image3.wmf"/><Relationship Id="rId19" Type="http://schemas.openxmlformats.org/officeDocument/2006/relationships/oleObject" Target="../embeddings/oleObject6.bin"/><Relationship Id="rId4" Type="http://schemas.openxmlformats.org/officeDocument/2006/relationships/audio" Target="../media/audio8.wav"/><Relationship Id="rId9" Type="http://schemas.openxmlformats.org/officeDocument/2006/relationships/oleObject" Target="../embeddings/oleObject1.bin"/><Relationship Id="rId14" Type="http://schemas.openxmlformats.org/officeDocument/2006/relationships/image" Target="../media/image5.wmf"/><Relationship Id="rId22" Type="http://schemas.openxmlformats.org/officeDocument/2006/relationships/image" Target="../media/image9.wmf"/><Relationship Id="rId27" Type="http://schemas.openxmlformats.org/officeDocument/2006/relationships/oleObject" Target="../embeddings/oleObject10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oleObject" Target="../embeddings/oleObject119.bin"/><Relationship Id="rId18" Type="http://schemas.openxmlformats.org/officeDocument/2006/relationships/image" Target="../media/image122.wmf"/><Relationship Id="rId26" Type="http://schemas.openxmlformats.org/officeDocument/2006/relationships/image" Target="../media/image126.wmf"/><Relationship Id="rId3" Type="http://schemas.openxmlformats.org/officeDocument/2006/relationships/audio" Target="../media/audio17.wav"/><Relationship Id="rId21" Type="http://schemas.openxmlformats.org/officeDocument/2006/relationships/oleObject" Target="../embeddings/oleObject123.bin"/><Relationship Id="rId34" Type="http://schemas.openxmlformats.org/officeDocument/2006/relationships/image" Target="../media/image130.wmf"/><Relationship Id="rId7" Type="http://schemas.openxmlformats.org/officeDocument/2006/relationships/audio" Target="../media/audio16.wav"/><Relationship Id="rId12" Type="http://schemas.openxmlformats.org/officeDocument/2006/relationships/image" Target="../media/image119.wmf"/><Relationship Id="rId17" Type="http://schemas.openxmlformats.org/officeDocument/2006/relationships/oleObject" Target="../embeddings/oleObject121.bin"/><Relationship Id="rId25" Type="http://schemas.openxmlformats.org/officeDocument/2006/relationships/oleObject" Target="../embeddings/oleObject125.bin"/><Relationship Id="rId33" Type="http://schemas.openxmlformats.org/officeDocument/2006/relationships/oleObject" Target="../embeddings/oleObject12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1.wmf"/><Relationship Id="rId20" Type="http://schemas.openxmlformats.org/officeDocument/2006/relationships/image" Target="../media/image123.wmf"/><Relationship Id="rId29" Type="http://schemas.openxmlformats.org/officeDocument/2006/relationships/oleObject" Target="../embeddings/oleObject127.bin"/><Relationship Id="rId1" Type="http://schemas.openxmlformats.org/officeDocument/2006/relationships/vmlDrawing" Target="../drawings/vmlDrawing22.vml"/><Relationship Id="rId6" Type="http://schemas.openxmlformats.org/officeDocument/2006/relationships/audio" Target="../media/audio13.wav"/><Relationship Id="rId11" Type="http://schemas.openxmlformats.org/officeDocument/2006/relationships/oleObject" Target="../embeddings/oleObject118.bin"/><Relationship Id="rId24" Type="http://schemas.openxmlformats.org/officeDocument/2006/relationships/image" Target="../media/image125.wmf"/><Relationship Id="rId32" Type="http://schemas.openxmlformats.org/officeDocument/2006/relationships/image" Target="../media/image129.wmf"/><Relationship Id="rId37" Type="http://schemas.openxmlformats.org/officeDocument/2006/relationships/slide" Target="slide31.xml"/><Relationship Id="rId5" Type="http://schemas.openxmlformats.org/officeDocument/2006/relationships/audio" Target="../media/audio8.wav"/><Relationship Id="rId15" Type="http://schemas.openxmlformats.org/officeDocument/2006/relationships/oleObject" Target="../embeddings/oleObject120.bin"/><Relationship Id="rId23" Type="http://schemas.openxmlformats.org/officeDocument/2006/relationships/oleObject" Target="../embeddings/oleObject124.bin"/><Relationship Id="rId28" Type="http://schemas.openxmlformats.org/officeDocument/2006/relationships/image" Target="../media/image127.wmf"/><Relationship Id="rId36" Type="http://schemas.openxmlformats.org/officeDocument/2006/relationships/image" Target="../media/image131.wmf"/><Relationship Id="rId10" Type="http://schemas.openxmlformats.org/officeDocument/2006/relationships/image" Target="../media/image118.wmf"/><Relationship Id="rId19" Type="http://schemas.openxmlformats.org/officeDocument/2006/relationships/oleObject" Target="../embeddings/oleObject122.bin"/><Relationship Id="rId31" Type="http://schemas.openxmlformats.org/officeDocument/2006/relationships/oleObject" Target="../embeddings/oleObject128.bin"/><Relationship Id="rId4" Type="http://schemas.openxmlformats.org/officeDocument/2006/relationships/audio" Target="../media/audio18.wav"/><Relationship Id="rId9" Type="http://schemas.openxmlformats.org/officeDocument/2006/relationships/oleObject" Target="../embeddings/oleObject117.bin"/><Relationship Id="rId14" Type="http://schemas.openxmlformats.org/officeDocument/2006/relationships/image" Target="../media/image120.wmf"/><Relationship Id="rId22" Type="http://schemas.openxmlformats.org/officeDocument/2006/relationships/image" Target="../media/image124.wmf"/><Relationship Id="rId27" Type="http://schemas.openxmlformats.org/officeDocument/2006/relationships/oleObject" Target="../embeddings/oleObject126.bin"/><Relationship Id="rId30" Type="http://schemas.openxmlformats.org/officeDocument/2006/relationships/image" Target="../media/image128.wmf"/><Relationship Id="rId35" Type="http://schemas.openxmlformats.org/officeDocument/2006/relationships/oleObject" Target="../embeddings/oleObject130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1.bin"/><Relationship Id="rId13" Type="http://schemas.openxmlformats.org/officeDocument/2006/relationships/image" Target="../media/image134.wmf"/><Relationship Id="rId18" Type="http://schemas.openxmlformats.org/officeDocument/2006/relationships/oleObject" Target="../embeddings/oleObject136.bin"/><Relationship Id="rId26" Type="http://schemas.openxmlformats.org/officeDocument/2006/relationships/slide" Target="slide31.xml"/><Relationship Id="rId3" Type="http://schemas.openxmlformats.org/officeDocument/2006/relationships/audio" Target="../media/audio18.wav"/><Relationship Id="rId21" Type="http://schemas.openxmlformats.org/officeDocument/2006/relationships/image" Target="../media/image138.wmf"/><Relationship Id="rId7" Type="http://schemas.openxmlformats.org/officeDocument/2006/relationships/audio" Target="../media/audio11.wav"/><Relationship Id="rId12" Type="http://schemas.openxmlformats.org/officeDocument/2006/relationships/oleObject" Target="../embeddings/oleObject133.bin"/><Relationship Id="rId17" Type="http://schemas.openxmlformats.org/officeDocument/2006/relationships/image" Target="../media/image136.wmf"/><Relationship Id="rId25" Type="http://schemas.openxmlformats.org/officeDocument/2006/relationships/image" Target="../media/image14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5.bin"/><Relationship Id="rId20" Type="http://schemas.openxmlformats.org/officeDocument/2006/relationships/oleObject" Target="../embeddings/oleObject137.bin"/><Relationship Id="rId1" Type="http://schemas.openxmlformats.org/officeDocument/2006/relationships/vmlDrawing" Target="../drawings/vmlDrawing23.vml"/><Relationship Id="rId6" Type="http://schemas.openxmlformats.org/officeDocument/2006/relationships/audio" Target="../media/audio16.wav"/><Relationship Id="rId11" Type="http://schemas.openxmlformats.org/officeDocument/2006/relationships/image" Target="../media/image133.wmf"/><Relationship Id="rId24" Type="http://schemas.openxmlformats.org/officeDocument/2006/relationships/oleObject" Target="../embeddings/oleObject139.bin"/><Relationship Id="rId5" Type="http://schemas.openxmlformats.org/officeDocument/2006/relationships/audio" Target="../media/audio13.wav"/><Relationship Id="rId15" Type="http://schemas.openxmlformats.org/officeDocument/2006/relationships/image" Target="../media/image135.wmf"/><Relationship Id="rId23" Type="http://schemas.openxmlformats.org/officeDocument/2006/relationships/image" Target="../media/image139.wmf"/><Relationship Id="rId10" Type="http://schemas.openxmlformats.org/officeDocument/2006/relationships/oleObject" Target="../embeddings/oleObject132.bin"/><Relationship Id="rId19" Type="http://schemas.openxmlformats.org/officeDocument/2006/relationships/image" Target="../media/image137.wmf"/><Relationship Id="rId4" Type="http://schemas.openxmlformats.org/officeDocument/2006/relationships/audio" Target="../media/audio8.wav"/><Relationship Id="rId9" Type="http://schemas.openxmlformats.org/officeDocument/2006/relationships/image" Target="../media/image132.wmf"/><Relationship Id="rId14" Type="http://schemas.openxmlformats.org/officeDocument/2006/relationships/oleObject" Target="../embeddings/oleObject134.bin"/><Relationship Id="rId22" Type="http://schemas.openxmlformats.org/officeDocument/2006/relationships/oleObject" Target="../embeddings/oleObject138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oleObject" Target="../embeddings/oleObject142.bin"/><Relationship Id="rId18" Type="http://schemas.openxmlformats.org/officeDocument/2006/relationships/image" Target="../media/image145.wmf"/><Relationship Id="rId26" Type="http://schemas.openxmlformats.org/officeDocument/2006/relationships/image" Target="../media/image148.wmf"/><Relationship Id="rId3" Type="http://schemas.openxmlformats.org/officeDocument/2006/relationships/audio" Target="../media/audio18.wav"/><Relationship Id="rId21" Type="http://schemas.openxmlformats.org/officeDocument/2006/relationships/oleObject" Target="../embeddings/oleObject146.bin"/><Relationship Id="rId7" Type="http://schemas.openxmlformats.org/officeDocument/2006/relationships/audio" Target="../media/audio11.wav"/><Relationship Id="rId12" Type="http://schemas.openxmlformats.org/officeDocument/2006/relationships/image" Target="../media/image142.wmf"/><Relationship Id="rId17" Type="http://schemas.openxmlformats.org/officeDocument/2006/relationships/oleObject" Target="../embeddings/oleObject144.bin"/><Relationship Id="rId25" Type="http://schemas.openxmlformats.org/officeDocument/2006/relationships/oleObject" Target="../embeddings/oleObject14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4.wmf"/><Relationship Id="rId20" Type="http://schemas.openxmlformats.org/officeDocument/2006/relationships/image" Target="../media/image146.wmf"/><Relationship Id="rId1" Type="http://schemas.openxmlformats.org/officeDocument/2006/relationships/vmlDrawing" Target="../drawings/vmlDrawing24.vml"/><Relationship Id="rId6" Type="http://schemas.openxmlformats.org/officeDocument/2006/relationships/audio" Target="../media/audio16.wav"/><Relationship Id="rId11" Type="http://schemas.openxmlformats.org/officeDocument/2006/relationships/oleObject" Target="../embeddings/oleObject141.bin"/><Relationship Id="rId24" Type="http://schemas.openxmlformats.org/officeDocument/2006/relationships/image" Target="../media/image123.wmf"/><Relationship Id="rId5" Type="http://schemas.openxmlformats.org/officeDocument/2006/relationships/audio" Target="../media/audio13.wav"/><Relationship Id="rId15" Type="http://schemas.openxmlformats.org/officeDocument/2006/relationships/oleObject" Target="../embeddings/oleObject143.bin"/><Relationship Id="rId23" Type="http://schemas.openxmlformats.org/officeDocument/2006/relationships/oleObject" Target="../embeddings/oleObject147.bin"/><Relationship Id="rId10" Type="http://schemas.openxmlformats.org/officeDocument/2006/relationships/image" Target="../media/image141.wmf"/><Relationship Id="rId19" Type="http://schemas.openxmlformats.org/officeDocument/2006/relationships/oleObject" Target="../embeddings/oleObject145.bin"/><Relationship Id="rId4" Type="http://schemas.openxmlformats.org/officeDocument/2006/relationships/audio" Target="../media/audio8.wav"/><Relationship Id="rId9" Type="http://schemas.openxmlformats.org/officeDocument/2006/relationships/oleObject" Target="../embeddings/oleObject140.bin"/><Relationship Id="rId14" Type="http://schemas.openxmlformats.org/officeDocument/2006/relationships/image" Target="../media/image143.wmf"/><Relationship Id="rId22" Type="http://schemas.openxmlformats.org/officeDocument/2006/relationships/image" Target="../media/image14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audio" Target="../media/audio8.wav"/><Relationship Id="rId7" Type="http://schemas.openxmlformats.org/officeDocument/2006/relationships/audio" Target="../media/audio13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2.wav"/><Relationship Id="rId5" Type="http://schemas.openxmlformats.org/officeDocument/2006/relationships/audio" Target="../media/audio10.wav"/><Relationship Id="rId10" Type="http://schemas.openxmlformats.org/officeDocument/2006/relationships/slide" Target="slide36.xml"/><Relationship Id="rId4" Type="http://schemas.openxmlformats.org/officeDocument/2006/relationships/audio" Target="../media/audio9.wav"/><Relationship Id="rId9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oleObject" Target="../embeddings/oleObject151.bin"/><Relationship Id="rId3" Type="http://schemas.openxmlformats.org/officeDocument/2006/relationships/audio" Target="../media/audio18.wav"/><Relationship Id="rId7" Type="http://schemas.openxmlformats.org/officeDocument/2006/relationships/audio" Target="../media/audio11.wav"/><Relationship Id="rId12" Type="http://schemas.openxmlformats.org/officeDocument/2006/relationships/image" Target="../media/image15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2.wmf"/><Relationship Id="rId1" Type="http://schemas.openxmlformats.org/officeDocument/2006/relationships/vmlDrawing" Target="../drawings/vmlDrawing25.vml"/><Relationship Id="rId6" Type="http://schemas.openxmlformats.org/officeDocument/2006/relationships/audio" Target="../media/audio16.wav"/><Relationship Id="rId11" Type="http://schemas.openxmlformats.org/officeDocument/2006/relationships/oleObject" Target="../embeddings/oleObject150.bin"/><Relationship Id="rId5" Type="http://schemas.openxmlformats.org/officeDocument/2006/relationships/audio" Target="../media/audio13.wav"/><Relationship Id="rId15" Type="http://schemas.openxmlformats.org/officeDocument/2006/relationships/oleObject" Target="../embeddings/oleObject152.bin"/><Relationship Id="rId10" Type="http://schemas.openxmlformats.org/officeDocument/2006/relationships/image" Target="../media/image149.wmf"/><Relationship Id="rId4" Type="http://schemas.openxmlformats.org/officeDocument/2006/relationships/audio" Target="../media/audio8.wav"/><Relationship Id="rId9" Type="http://schemas.openxmlformats.org/officeDocument/2006/relationships/oleObject" Target="../embeddings/oleObject149.bin"/><Relationship Id="rId14" Type="http://schemas.openxmlformats.org/officeDocument/2006/relationships/image" Target="../media/image151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9.wav"/><Relationship Id="rId13" Type="http://schemas.openxmlformats.org/officeDocument/2006/relationships/image" Target="../media/image154.wmf"/><Relationship Id="rId18" Type="http://schemas.openxmlformats.org/officeDocument/2006/relationships/oleObject" Target="../embeddings/oleObject157.bin"/><Relationship Id="rId26" Type="http://schemas.openxmlformats.org/officeDocument/2006/relationships/oleObject" Target="../embeddings/oleObject161.bin"/><Relationship Id="rId3" Type="http://schemas.openxmlformats.org/officeDocument/2006/relationships/audio" Target="../media/audio18.wav"/><Relationship Id="rId21" Type="http://schemas.openxmlformats.org/officeDocument/2006/relationships/image" Target="../media/image158.wmf"/><Relationship Id="rId7" Type="http://schemas.openxmlformats.org/officeDocument/2006/relationships/audio" Target="../media/audio11.wav"/><Relationship Id="rId12" Type="http://schemas.openxmlformats.org/officeDocument/2006/relationships/oleObject" Target="../embeddings/oleObject154.bin"/><Relationship Id="rId17" Type="http://schemas.openxmlformats.org/officeDocument/2006/relationships/image" Target="../media/image156.wmf"/><Relationship Id="rId25" Type="http://schemas.openxmlformats.org/officeDocument/2006/relationships/image" Target="../media/image160.wmf"/><Relationship Id="rId33" Type="http://schemas.openxmlformats.org/officeDocument/2006/relationships/slide" Target="slide49.xml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6.bin"/><Relationship Id="rId20" Type="http://schemas.openxmlformats.org/officeDocument/2006/relationships/oleObject" Target="../embeddings/oleObject158.bin"/><Relationship Id="rId29" Type="http://schemas.openxmlformats.org/officeDocument/2006/relationships/image" Target="../media/image162.wmf"/><Relationship Id="rId1" Type="http://schemas.openxmlformats.org/officeDocument/2006/relationships/vmlDrawing" Target="../drawings/vmlDrawing26.vml"/><Relationship Id="rId6" Type="http://schemas.openxmlformats.org/officeDocument/2006/relationships/audio" Target="../media/audio16.wav"/><Relationship Id="rId11" Type="http://schemas.openxmlformats.org/officeDocument/2006/relationships/image" Target="../media/image153.wmf"/><Relationship Id="rId24" Type="http://schemas.openxmlformats.org/officeDocument/2006/relationships/oleObject" Target="../embeddings/oleObject160.bin"/><Relationship Id="rId32" Type="http://schemas.openxmlformats.org/officeDocument/2006/relationships/image" Target="../media/image164.wmf"/><Relationship Id="rId5" Type="http://schemas.openxmlformats.org/officeDocument/2006/relationships/audio" Target="../media/audio13.wav"/><Relationship Id="rId15" Type="http://schemas.openxmlformats.org/officeDocument/2006/relationships/image" Target="../media/image155.wmf"/><Relationship Id="rId23" Type="http://schemas.openxmlformats.org/officeDocument/2006/relationships/image" Target="../media/image159.wmf"/><Relationship Id="rId28" Type="http://schemas.openxmlformats.org/officeDocument/2006/relationships/oleObject" Target="../embeddings/oleObject162.bin"/><Relationship Id="rId10" Type="http://schemas.openxmlformats.org/officeDocument/2006/relationships/oleObject" Target="../embeddings/oleObject153.bin"/><Relationship Id="rId19" Type="http://schemas.openxmlformats.org/officeDocument/2006/relationships/image" Target="../media/image157.wmf"/><Relationship Id="rId31" Type="http://schemas.openxmlformats.org/officeDocument/2006/relationships/image" Target="../media/image163.wmf"/><Relationship Id="rId4" Type="http://schemas.openxmlformats.org/officeDocument/2006/relationships/audio" Target="../media/audio8.wav"/><Relationship Id="rId9" Type="http://schemas.openxmlformats.org/officeDocument/2006/relationships/slide" Target="slide42.xml"/><Relationship Id="rId14" Type="http://schemas.openxmlformats.org/officeDocument/2006/relationships/oleObject" Target="../embeddings/oleObject155.bin"/><Relationship Id="rId22" Type="http://schemas.openxmlformats.org/officeDocument/2006/relationships/oleObject" Target="../embeddings/oleObject159.bin"/><Relationship Id="rId27" Type="http://schemas.openxmlformats.org/officeDocument/2006/relationships/image" Target="../media/image161.wmf"/><Relationship Id="rId30" Type="http://schemas.openxmlformats.org/officeDocument/2006/relationships/oleObject" Target="../embeddings/oleObject163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image" Target="../media/image166.wmf"/><Relationship Id="rId18" Type="http://schemas.openxmlformats.org/officeDocument/2006/relationships/oleObject" Target="../embeddings/oleObject168.bin"/><Relationship Id="rId26" Type="http://schemas.openxmlformats.org/officeDocument/2006/relationships/oleObject" Target="../embeddings/oleObject172.bin"/><Relationship Id="rId3" Type="http://schemas.openxmlformats.org/officeDocument/2006/relationships/audio" Target="../media/audio17.wav"/><Relationship Id="rId21" Type="http://schemas.openxmlformats.org/officeDocument/2006/relationships/image" Target="../media/image170.wmf"/><Relationship Id="rId34" Type="http://schemas.openxmlformats.org/officeDocument/2006/relationships/oleObject" Target="../embeddings/oleObject176.bin"/><Relationship Id="rId7" Type="http://schemas.openxmlformats.org/officeDocument/2006/relationships/audio" Target="../media/audio16.wav"/><Relationship Id="rId12" Type="http://schemas.openxmlformats.org/officeDocument/2006/relationships/oleObject" Target="../embeddings/oleObject165.bin"/><Relationship Id="rId17" Type="http://schemas.openxmlformats.org/officeDocument/2006/relationships/image" Target="../media/image168.wmf"/><Relationship Id="rId25" Type="http://schemas.openxmlformats.org/officeDocument/2006/relationships/image" Target="../media/image172.wmf"/><Relationship Id="rId33" Type="http://schemas.openxmlformats.org/officeDocument/2006/relationships/image" Target="../media/image17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7.bin"/><Relationship Id="rId20" Type="http://schemas.openxmlformats.org/officeDocument/2006/relationships/oleObject" Target="../embeddings/oleObject169.bin"/><Relationship Id="rId29" Type="http://schemas.openxmlformats.org/officeDocument/2006/relationships/image" Target="../media/image174.wmf"/><Relationship Id="rId1" Type="http://schemas.openxmlformats.org/officeDocument/2006/relationships/vmlDrawing" Target="../drawings/vmlDrawing27.vml"/><Relationship Id="rId6" Type="http://schemas.openxmlformats.org/officeDocument/2006/relationships/audio" Target="../media/audio13.wav"/><Relationship Id="rId11" Type="http://schemas.openxmlformats.org/officeDocument/2006/relationships/slide" Target="slide42.xml"/><Relationship Id="rId24" Type="http://schemas.openxmlformats.org/officeDocument/2006/relationships/oleObject" Target="../embeddings/oleObject171.bin"/><Relationship Id="rId32" Type="http://schemas.openxmlformats.org/officeDocument/2006/relationships/oleObject" Target="../embeddings/oleObject175.bin"/><Relationship Id="rId37" Type="http://schemas.openxmlformats.org/officeDocument/2006/relationships/image" Target="../media/image177.wmf"/><Relationship Id="rId5" Type="http://schemas.openxmlformats.org/officeDocument/2006/relationships/audio" Target="../media/audio8.wav"/><Relationship Id="rId15" Type="http://schemas.openxmlformats.org/officeDocument/2006/relationships/image" Target="../media/image167.wmf"/><Relationship Id="rId23" Type="http://schemas.openxmlformats.org/officeDocument/2006/relationships/image" Target="../media/image171.wmf"/><Relationship Id="rId28" Type="http://schemas.openxmlformats.org/officeDocument/2006/relationships/oleObject" Target="../embeddings/oleObject173.bin"/><Relationship Id="rId36" Type="http://schemas.openxmlformats.org/officeDocument/2006/relationships/oleObject" Target="../embeddings/oleObject177.bin"/><Relationship Id="rId10" Type="http://schemas.openxmlformats.org/officeDocument/2006/relationships/image" Target="../media/image165.wmf"/><Relationship Id="rId19" Type="http://schemas.openxmlformats.org/officeDocument/2006/relationships/image" Target="../media/image169.wmf"/><Relationship Id="rId31" Type="http://schemas.openxmlformats.org/officeDocument/2006/relationships/image" Target="../media/image175.wmf"/><Relationship Id="rId4" Type="http://schemas.openxmlformats.org/officeDocument/2006/relationships/audio" Target="../media/audio18.wav"/><Relationship Id="rId9" Type="http://schemas.openxmlformats.org/officeDocument/2006/relationships/oleObject" Target="../embeddings/oleObject164.bin"/><Relationship Id="rId14" Type="http://schemas.openxmlformats.org/officeDocument/2006/relationships/oleObject" Target="../embeddings/oleObject166.bin"/><Relationship Id="rId22" Type="http://schemas.openxmlformats.org/officeDocument/2006/relationships/oleObject" Target="../embeddings/oleObject170.bin"/><Relationship Id="rId27" Type="http://schemas.openxmlformats.org/officeDocument/2006/relationships/image" Target="../media/image173.wmf"/><Relationship Id="rId30" Type="http://schemas.openxmlformats.org/officeDocument/2006/relationships/oleObject" Target="../embeddings/oleObject174.bin"/><Relationship Id="rId35" Type="http://schemas.openxmlformats.org/officeDocument/2006/relationships/image" Target="../media/image123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8.bin"/><Relationship Id="rId13" Type="http://schemas.openxmlformats.org/officeDocument/2006/relationships/image" Target="../media/image180.wmf"/><Relationship Id="rId18" Type="http://schemas.openxmlformats.org/officeDocument/2006/relationships/image" Target="../media/image182.wmf"/><Relationship Id="rId26" Type="http://schemas.openxmlformats.org/officeDocument/2006/relationships/image" Target="../media/image186.wmf"/><Relationship Id="rId3" Type="http://schemas.openxmlformats.org/officeDocument/2006/relationships/audio" Target="../media/audio18.wav"/><Relationship Id="rId21" Type="http://schemas.openxmlformats.org/officeDocument/2006/relationships/oleObject" Target="../embeddings/oleObject184.bin"/><Relationship Id="rId34" Type="http://schemas.openxmlformats.org/officeDocument/2006/relationships/image" Target="../media/image190.wmf"/><Relationship Id="rId7" Type="http://schemas.openxmlformats.org/officeDocument/2006/relationships/audio" Target="../media/audio11.wav"/><Relationship Id="rId12" Type="http://schemas.openxmlformats.org/officeDocument/2006/relationships/oleObject" Target="../embeddings/oleObject180.bin"/><Relationship Id="rId17" Type="http://schemas.openxmlformats.org/officeDocument/2006/relationships/oleObject" Target="../embeddings/oleObject182.bin"/><Relationship Id="rId25" Type="http://schemas.openxmlformats.org/officeDocument/2006/relationships/oleObject" Target="../embeddings/oleObject186.bin"/><Relationship Id="rId33" Type="http://schemas.openxmlformats.org/officeDocument/2006/relationships/oleObject" Target="../embeddings/oleObject19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1.wmf"/><Relationship Id="rId20" Type="http://schemas.openxmlformats.org/officeDocument/2006/relationships/image" Target="../media/image183.wmf"/><Relationship Id="rId29" Type="http://schemas.openxmlformats.org/officeDocument/2006/relationships/oleObject" Target="../embeddings/oleObject188.bin"/><Relationship Id="rId1" Type="http://schemas.openxmlformats.org/officeDocument/2006/relationships/vmlDrawing" Target="../drawings/vmlDrawing28.vml"/><Relationship Id="rId6" Type="http://schemas.openxmlformats.org/officeDocument/2006/relationships/audio" Target="../media/audio16.wav"/><Relationship Id="rId11" Type="http://schemas.openxmlformats.org/officeDocument/2006/relationships/image" Target="../media/image179.wmf"/><Relationship Id="rId24" Type="http://schemas.openxmlformats.org/officeDocument/2006/relationships/image" Target="../media/image185.wmf"/><Relationship Id="rId32" Type="http://schemas.openxmlformats.org/officeDocument/2006/relationships/image" Target="../media/image189.wmf"/><Relationship Id="rId5" Type="http://schemas.openxmlformats.org/officeDocument/2006/relationships/audio" Target="../media/audio13.wav"/><Relationship Id="rId15" Type="http://schemas.openxmlformats.org/officeDocument/2006/relationships/oleObject" Target="../embeddings/oleObject181.bin"/><Relationship Id="rId23" Type="http://schemas.openxmlformats.org/officeDocument/2006/relationships/oleObject" Target="../embeddings/oleObject185.bin"/><Relationship Id="rId28" Type="http://schemas.openxmlformats.org/officeDocument/2006/relationships/image" Target="../media/image187.wmf"/><Relationship Id="rId36" Type="http://schemas.openxmlformats.org/officeDocument/2006/relationships/image" Target="../media/image191.wmf"/><Relationship Id="rId10" Type="http://schemas.openxmlformats.org/officeDocument/2006/relationships/oleObject" Target="../embeddings/oleObject179.bin"/><Relationship Id="rId19" Type="http://schemas.openxmlformats.org/officeDocument/2006/relationships/oleObject" Target="../embeddings/oleObject183.bin"/><Relationship Id="rId31" Type="http://schemas.openxmlformats.org/officeDocument/2006/relationships/oleObject" Target="../embeddings/oleObject189.bin"/><Relationship Id="rId4" Type="http://schemas.openxmlformats.org/officeDocument/2006/relationships/audio" Target="../media/audio8.wav"/><Relationship Id="rId9" Type="http://schemas.openxmlformats.org/officeDocument/2006/relationships/image" Target="../media/image178.wmf"/><Relationship Id="rId14" Type="http://schemas.openxmlformats.org/officeDocument/2006/relationships/slide" Target="slide42.xml"/><Relationship Id="rId22" Type="http://schemas.openxmlformats.org/officeDocument/2006/relationships/image" Target="../media/image184.wmf"/><Relationship Id="rId27" Type="http://schemas.openxmlformats.org/officeDocument/2006/relationships/oleObject" Target="../embeddings/oleObject187.bin"/><Relationship Id="rId30" Type="http://schemas.openxmlformats.org/officeDocument/2006/relationships/image" Target="../media/image188.wmf"/><Relationship Id="rId35" Type="http://schemas.openxmlformats.org/officeDocument/2006/relationships/oleObject" Target="../embeddings/oleObject191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2.bin"/><Relationship Id="rId13" Type="http://schemas.openxmlformats.org/officeDocument/2006/relationships/image" Target="../media/image194.wmf"/><Relationship Id="rId18" Type="http://schemas.openxmlformats.org/officeDocument/2006/relationships/oleObject" Target="../embeddings/oleObject197.bin"/><Relationship Id="rId26" Type="http://schemas.openxmlformats.org/officeDocument/2006/relationships/slide" Target="slide42.xml"/><Relationship Id="rId3" Type="http://schemas.openxmlformats.org/officeDocument/2006/relationships/audio" Target="../media/audio18.wav"/><Relationship Id="rId21" Type="http://schemas.openxmlformats.org/officeDocument/2006/relationships/image" Target="../media/image198.wmf"/><Relationship Id="rId7" Type="http://schemas.openxmlformats.org/officeDocument/2006/relationships/audio" Target="../media/audio11.wav"/><Relationship Id="rId12" Type="http://schemas.openxmlformats.org/officeDocument/2006/relationships/oleObject" Target="../embeddings/oleObject194.bin"/><Relationship Id="rId17" Type="http://schemas.openxmlformats.org/officeDocument/2006/relationships/image" Target="../media/image196.wmf"/><Relationship Id="rId25" Type="http://schemas.openxmlformats.org/officeDocument/2006/relationships/image" Target="../media/image20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6.bin"/><Relationship Id="rId20" Type="http://schemas.openxmlformats.org/officeDocument/2006/relationships/oleObject" Target="../embeddings/oleObject198.bin"/><Relationship Id="rId1" Type="http://schemas.openxmlformats.org/officeDocument/2006/relationships/vmlDrawing" Target="../drawings/vmlDrawing29.vml"/><Relationship Id="rId6" Type="http://schemas.openxmlformats.org/officeDocument/2006/relationships/audio" Target="../media/audio16.wav"/><Relationship Id="rId11" Type="http://schemas.openxmlformats.org/officeDocument/2006/relationships/image" Target="../media/image193.wmf"/><Relationship Id="rId24" Type="http://schemas.openxmlformats.org/officeDocument/2006/relationships/oleObject" Target="../embeddings/oleObject200.bin"/><Relationship Id="rId5" Type="http://schemas.openxmlformats.org/officeDocument/2006/relationships/audio" Target="../media/audio13.wav"/><Relationship Id="rId15" Type="http://schemas.openxmlformats.org/officeDocument/2006/relationships/image" Target="../media/image195.wmf"/><Relationship Id="rId23" Type="http://schemas.openxmlformats.org/officeDocument/2006/relationships/image" Target="../media/image199.wmf"/><Relationship Id="rId10" Type="http://schemas.openxmlformats.org/officeDocument/2006/relationships/oleObject" Target="../embeddings/oleObject193.bin"/><Relationship Id="rId19" Type="http://schemas.openxmlformats.org/officeDocument/2006/relationships/image" Target="../media/image197.wmf"/><Relationship Id="rId4" Type="http://schemas.openxmlformats.org/officeDocument/2006/relationships/audio" Target="../media/audio8.wav"/><Relationship Id="rId9" Type="http://schemas.openxmlformats.org/officeDocument/2006/relationships/image" Target="../media/image192.wmf"/><Relationship Id="rId14" Type="http://schemas.openxmlformats.org/officeDocument/2006/relationships/oleObject" Target="../embeddings/oleObject195.bin"/><Relationship Id="rId22" Type="http://schemas.openxmlformats.org/officeDocument/2006/relationships/oleObject" Target="../embeddings/oleObject199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wmf"/><Relationship Id="rId13" Type="http://schemas.openxmlformats.org/officeDocument/2006/relationships/oleObject" Target="../embeddings/oleObject204.bin"/><Relationship Id="rId18" Type="http://schemas.openxmlformats.org/officeDocument/2006/relationships/image" Target="../media/image206.wmf"/><Relationship Id="rId3" Type="http://schemas.openxmlformats.org/officeDocument/2006/relationships/audio" Target="../media/audio18.wav"/><Relationship Id="rId21" Type="http://schemas.openxmlformats.org/officeDocument/2006/relationships/oleObject" Target="../embeddings/oleObject208.bin"/><Relationship Id="rId7" Type="http://schemas.openxmlformats.org/officeDocument/2006/relationships/oleObject" Target="../embeddings/oleObject201.bin"/><Relationship Id="rId12" Type="http://schemas.openxmlformats.org/officeDocument/2006/relationships/image" Target="../media/image203.wmf"/><Relationship Id="rId17" Type="http://schemas.openxmlformats.org/officeDocument/2006/relationships/oleObject" Target="../embeddings/oleObject20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5.wmf"/><Relationship Id="rId20" Type="http://schemas.openxmlformats.org/officeDocument/2006/relationships/image" Target="../media/image207.wmf"/><Relationship Id="rId1" Type="http://schemas.openxmlformats.org/officeDocument/2006/relationships/vmlDrawing" Target="../drawings/vmlDrawing30.vml"/><Relationship Id="rId6" Type="http://schemas.openxmlformats.org/officeDocument/2006/relationships/audio" Target="../media/audio11.wav"/><Relationship Id="rId11" Type="http://schemas.openxmlformats.org/officeDocument/2006/relationships/oleObject" Target="../embeddings/oleObject203.bin"/><Relationship Id="rId5" Type="http://schemas.openxmlformats.org/officeDocument/2006/relationships/audio" Target="../media/audio13.wav"/><Relationship Id="rId15" Type="http://schemas.openxmlformats.org/officeDocument/2006/relationships/oleObject" Target="../embeddings/oleObject205.bin"/><Relationship Id="rId23" Type="http://schemas.openxmlformats.org/officeDocument/2006/relationships/slide" Target="slide42.xml"/><Relationship Id="rId10" Type="http://schemas.openxmlformats.org/officeDocument/2006/relationships/image" Target="../media/image202.wmf"/><Relationship Id="rId19" Type="http://schemas.openxmlformats.org/officeDocument/2006/relationships/oleObject" Target="../embeddings/oleObject207.bin"/><Relationship Id="rId4" Type="http://schemas.openxmlformats.org/officeDocument/2006/relationships/audio" Target="../media/audio8.wav"/><Relationship Id="rId9" Type="http://schemas.openxmlformats.org/officeDocument/2006/relationships/oleObject" Target="../embeddings/oleObject202.bin"/><Relationship Id="rId14" Type="http://schemas.openxmlformats.org/officeDocument/2006/relationships/image" Target="../media/image204.wmf"/><Relationship Id="rId22" Type="http://schemas.openxmlformats.org/officeDocument/2006/relationships/image" Target="../media/image208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wmf"/><Relationship Id="rId13" Type="http://schemas.openxmlformats.org/officeDocument/2006/relationships/oleObject" Target="../embeddings/oleObject212.bin"/><Relationship Id="rId18" Type="http://schemas.openxmlformats.org/officeDocument/2006/relationships/image" Target="../media/image214.wmf"/><Relationship Id="rId3" Type="http://schemas.openxmlformats.org/officeDocument/2006/relationships/audio" Target="../media/audio18.wav"/><Relationship Id="rId21" Type="http://schemas.openxmlformats.org/officeDocument/2006/relationships/slide" Target="slide42.xml"/><Relationship Id="rId7" Type="http://schemas.openxmlformats.org/officeDocument/2006/relationships/oleObject" Target="../embeddings/oleObject209.bin"/><Relationship Id="rId12" Type="http://schemas.openxmlformats.org/officeDocument/2006/relationships/image" Target="../media/image211.wmf"/><Relationship Id="rId17" Type="http://schemas.openxmlformats.org/officeDocument/2006/relationships/oleObject" Target="../embeddings/oleObject21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3.wmf"/><Relationship Id="rId20" Type="http://schemas.openxmlformats.org/officeDocument/2006/relationships/image" Target="../media/image215.wmf"/><Relationship Id="rId1" Type="http://schemas.openxmlformats.org/officeDocument/2006/relationships/vmlDrawing" Target="../drawings/vmlDrawing31.vml"/><Relationship Id="rId6" Type="http://schemas.openxmlformats.org/officeDocument/2006/relationships/audio" Target="../media/audio11.wav"/><Relationship Id="rId11" Type="http://schemas.openxmlformats.org/officeDocument/2006/relationships/oleObject" Target="../embeddings/oleObject211.bin"/><Relationship Id="rId5" Type="http://schemas.openxmlformats.org/officeDocument/2006/relationships/audio" Target="../media/audio13.wav"/><Relationship Id="rId15" Type="http://schemas.openxmlformats.org/officeDocument/2006/relationships/oleObject" Target="../embeddings/oleObject213.bin"/><Relationship Id="rId10" Type="http://schemas.openxmlformats.org/officeDocument/2006/relationships/image" Target="../media/image210.wmf"/><Relationship Id="rId19" Type="http://schemas.openxmlformats.org/officeDocument/2006/relationships/oleObject" Target="../embeddings/oleObject215.bin"/><Relationship Id="rId4" Type="http://schemas.openxmlformats.org/officeDocument/2006/relationships/audio" Target="../media/audio8.wav"/><Relationship Id="rId9" Type="http://schemas.openxmlformats.org/officeDocument/2006/relationships/oleObject" Target="../embeddings/oleObject210.bin"/><Relationship Id="rId14" Type="http://schemas.openxmlformats.org/officeDocument/2006/relationships/image" Target="../media/image212.wmf"/></Relationships>
</file>

<file path=ppt/slides/_rels/slide4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17.bin"/><Relationship Id="rId18" Type="http://schemas.openxmlformats.org/officeDocument/2006/relationships/image" Target="../media/image219.wmf"/><Relationship Id="rId26" Type="http://schemas.openxmlformats.org/officeDocument/2006/relationships/image" Target="../media/image223.wmf"/><Relationship Id="rId39" Type="http://schemas.openxmlformats.org/officeDocument/2006/relationships/oleObject" Target="../embeddings/oleObject230.bin"/><Relationship Id="rId21" Type="http://schemas.openxmlformats.org/officeDocument/2006/relationships/oleObject" Target="../embeddings/oleObject221.bin"/><Relationship Id="rId34" Type="http://schemas.openxmlformats.org/officeDocument/2006/relationships/image" Target="../media/image227.wmf"/><Relationship Id="rId42" Type="http://schemas.openxmlformats.org/officeDocument/2006/relationships/image" Target="../media/image231.wmf"/><Relationship Id="rId47" Type="http://schemas.openxmlformats.org/officeDocument/2006/relationships/oleObject" Target="../embeddings/oleObject234.bin"/><Relationship Id="rId50" Type="http://schemas.openxmlformats.org/officeDocument/2006/relationships/image" Target="../media/image235.wmf"/><Relationship Id="rId55" Type="http://schemas.openxmlformats.org/officeDocument/2006/relationships/oleObject" Target="../embeddings/oleObject240.bin"/><Relationship Id="rId7" Type="http://schemas.openxmlformats.org/officeDocument/2006/relationships/audio" Target="../media/audio20.wav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8.wmf"/><Relationship Id="rId20" Type="http://schemas.openxmlformats.org/officeDocument/2006/relationships/image" Target="../media/image220.wmf"/><Relationship Id="rId29" Type="http://schemas.openxmlformats.org/officeDocument/2006/relationships/oleObject" Target="../embeddings/oleObject225.bin"/><Relationship Id="rId41" Type="http://schemas.openxmlformats.org/officeDocument/2006/relationships/oleObject" Target="../embeddings/oleObject231.bin"/><Relationship Id="rId54" Type="http://schemas.openxmlformats.org/officeDocument/2006/relationships/oleObject" Target="../embeddings/oleObject239.bin"/><Relationship Id="rId62" Type="http://schemas.openxmlformats.org/officeDocument/2006/relationships/slide" Target="slide50.xml"/><Relationship Id="rId1" Type="http://schemas.openxmlformats.org/officeDocument/2006/relationships/vmlDrawing" Target="../drawings/vmlDrawing32.vml"/><Relationship Id="rId6" Type="http://schemas.openxmlformats.org/officeDocument/2006/relationships/audio" Target="../media/audio16.wav"/><Relationship Id="rId11" Type="http://schemas.openxmlformats.org/officeDocument/2006/relationships/oleObject" Target="../embeddings/oleObject216.bin"/><Relationship Id="rId24" Type="http://schemas.openxmlformats.org/officeDocument/2006/relationships/image" Target="../media/image222.wmf"/><Relationship Id="rId32" Type="http://schemas.openxmlformats.org/officeDocument/2006/relationships/image" Target="../media/image226.wmf"/><Relationship Id="rId37" Type="http://schemas.openxmlformats.org/officeDocument/2006/relationships/oleObject" Target="../embeddings/oleObject229.bin"/><Relationship Id="rId40" Type="http://schemas.openxmlformats.org/officeDocument/2006/relationships/image" Target="../media/image230.wmf"/><Relationship Id="rId45" Type="http://schemas.openxmlformats.org/officeDocument/2006/relationships/oleObject" Target="../embeddings/oleObject233.bin"/><Relationship Id="rId53" Type="http://schemas.openxmlformats.org/officeDocument/2006/relationships/oleObject" Target="../embeddings/oleObject238.bin"/><Relationship Id="rId58" Type="http://schemas.openxmlformats.org/officeDocument/2006/relationships/oleObject" Target="../embeddings/oleObject243.bin"/><Relationship Id="rId5" Type="http://schemas.openxmlformats.org/officeDocument/2006/relationships/audio" Target="../media/audio13.wav"/><Relationship Id="rId15" Type="http://schemas.openxmlformats.org/officeDocument/2006/relationships/oleObject" Target="../embeddings/oleObject218.bin"/><Relationship Id="rId23" Type="http://schemas.openxmlformats.org/officeDocument/2006/relationships/oleObject" Target="../embeddings/oleObject222.bin"/><Relationship Id="rId28" Type="http://schemas.openxmlformats.org/officeDocument/2006/relationships/image" Target="../media/image224.wmf"/><Relationship Id="rId36" Type="http://schemas.openxmlformats.org/officeDocument/2006/relationships/image" Target="../media/image228.wmf"/><Relationship Id="rId49" Type="http://schemas.openxmlformats.org/officeDocument/2006/relationships/oleObject" Target="../embeddings/oleObject235.bin"/><Relationship Id="rId57" Type="http://schemas.openxmlformats.org/officeDocument/2006/relationships/oleObject" Target="../embeddings/oleObject242.bin"/><Relationship Id="rId61" Type="http://schemas.openxmlformats.org/officeDocument/2006/relationships/image" Target="../media/image164.wmf"/><Relationship Id="rId10" Type="http://schemas.openxmlformats.org/officeDocument/2006/relationships/slide" Target="slide51.xml"/><Relationship Id="rId19" Type="http://schemas.openxmlformats.org/officeDocument/2006/relationships/oleObject" Target="../embeddings/oleObject220.bin"/><Relationship Id="rId31" Type="http://schemas.openxmlformats.org/officeDocument/2006/relationships/oleObject" Target="../embeddings/oleObject226.bin"/><Relationship Id="rId44" Type="http://schemas.openxmlformats.org/officeDocument/2006/relationships/image" Target="../media/image232.wmf"/><Relationship Id="rId52" Type="http://schemas.openxmlformats.org/officeDocument/2006/relationships/oleObject" Target="../embeddings/oleObject237.bin"/><Relationship Id="rId60" Type="http://schemas.openxmlformats.org/officeDocument/2006/relationships/image" Target="../media/image236.wmf"/><Relationship Id="rId4" Type="http://schemas.openxmlformats.org/officeDocument/2006/relationships/audio" Target="../media/audio8.wav"/><Relationship Id="rId9" Type="http://schemas.openxmlformats.org/officeDocument/2006/relationships/audio" Target="../media/audio19.wav"/><Relationship Id="rId14" Type="http://schemas.openxmlformats.org/officeDocument/2006/relationships/image" Target="../media/image217.wmf"/><Relationship Id="rId22" Type="http://schemas.openxmlformats.org/officeDocument/2006/relationships/image" Target="../media/image221.wmf"/><Relationship Id="rId27" Type="http://schemas.openxmlformats.org/officeDocument/2006/relationships/oleObject" Target="../embeddings/oleObject224.bin"/><Relationship Id="rId30" Type="http://schemas.openxmlformats.org/officeDocument/2006/relationships/image" Target="../media/image225.wmf"/><Relationship Id="rId35" Type="http://schemas.openxmlformats.org/officeDocument/2006/relationships/oleObject" Target="../embeddings/oleObject228.bin"/><Relationship Id="rId43" Type="http://schemas.openxmlformats.org/officeDocument/2006/relationships/oleObject" Target="../embeddings/oleObject232.bin"/><Relationship Id="rId48" Type="http://schemas.openxmlformats.org/officeDocument/2006/relationships/image" Target="../media/image234.wmf"/><Relationship Id="rId56" Type="http://schemas.openxmlformats.org/officeDocument/2006/relationships/oleObject" Target="../embeddings/oleObject241.bin"/><Relationship Id="rId8" Type="http://schemas.openxmlformats.org/officeDocument/2006/relationships/audio" Target="../media/audio11.wav"/><Relationship Id="rId51" Type="http://schemas.openxmlformats.org/officeDocument/2006/relationships/oleObject" Target="../embeddings/oleObject236.bin"/><Relationship Id="rId3" Type="http://schemas.openxmlformats.org/officeDocument/2006/relationships/audio" Target="../media/audio18.wav"/><Relationship Id="rId12" Type="http://schemas.openxmlformats.org/officeDocument/2006/relationships/image" Target="../media/image216.wmf"/><Relationship Id="rId17" Type="http://schemas.openxmlformats.org/officeDocument/2006/relationships/oleObject" Target="../embeddings/oleObject219.bin"/><Relationship Id="rId25" Type="http://schemas.openxmlformats.org/officeDocument/2006/relationships/oleObject" Target="../embeddings/oleObject223.bin"/><Relationship Id="rId33" Type="http://schemas.openxmlformats.org/officeDocument/2006/relationships/oleObject" Target="../embeddings/oleObject227.bin"/><Relationship Id="rId38" Type="http://schemas.openxmlformats.org/officeDocument/2006/relationships/image" Target="../media/image229.wmf"/><Relationship Id="rId46" Type="http://schemas.openxmlformats.org/officeDocument/2006/relationships/image" Target="../media/image233.wmf"/><Relationship Id="rId59" Type="http://schemas.openxmlformats.org/officeDocument/2006/relationships/oleObject" Target="../embeddings/oleObject244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image" Target="../media/image239.png"/><Relationship Id="rId3" Type="http://schemas.openxmlformats.org/officeDocument/2006/relationships/audio" Target="../media/audio2.wav"/><Relationship Id="rId7" Type="http://schemas.openxmlformats.org/officeDocument/2006/relationships/audio" Target="../media/audio24.wav"/><Relationship Id="rId12" Type="http://schemas.openxmlformats.org/officeDocument/2006/relationships/image" Target="../media/image238.wmf"/><Relationship Id="rId2" Type="http://schemas.openxmlformats.org/officeDocument/2006/relationships/slideLayout" Target="../slideLayouts/slideLayout7.xml"/><Relationship Id="rId16" Type="http://schemas.openxmlformats.org/officeDocument/2006/relationships/slide" Target="slide42.xml"/><Relationship Id="rId1" Type="http://schemas.openxmlformats.org/officeDocument/2006/relationships/vmlDrawing" Target="../drawings/vmlDrawing33.vml"/><Relationship Id="rId6" Type="http://schemas.openxmlformats.org/officeDocument/2006/relationships/audio" Target="../media/audio23.wav"/><Relationship Id="rId11" Type="http://schemas.openxmlformats.org/officeDocument/2006/relationships/oleObject" Target="../embeddings/oleObject246.bin"/><Relationship Id="rId5" Type="http://schemas.openxmlformats.org/officeDocument/2006/relationships/audio" Target="../media/audio22.wav"/><Relationship Id="rId15" Type="http://schemas.openxmlformats.org/officeDocument/2006/relationships/slide" Target="slide41.xml"/><Relationship Id="rId10" Type="http://schemas.openxmlformats.org/officeDocument/2006/relationships/image" Target="../media/image237.wmf"/><Relationship Id="rId4" Type="http://schemas.openxmlformats.org/officeDocument/2006/relationships/audio" Target="../media/audio21.wav"/><Relationship Id="rId9" Type="http://schemas.openxmlformats.org/officeDocument/2006/relationships/oleObject" Target="../embeddings/oleObject245.bin"/><Relationship Id="rId14" Type="http://schemas.openxmlformats.org/officeDocument/2006/relationships/image" Target="../media/image2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image" Target="../media/image14.wmf"/><Relationship Id="rId3" Type="http://schemas.openxmlformats.org/officeDocument/2006/relationships/audio" Target="../media/audio7.wav"/><Relationship Id="rId7" Type="http://schemas.openxmlformats.org/officeDocument/2006/relationships/audio" Target="../media/audio13.wav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26.xml"/><Relationship Id="rId1" Type="http://schemas.openxmlformats.org/officeDocument/2006/relationships/vmlDrawing" Target="../drawings/vmlDrawing2.vml"/><Relationship Id="rId6" Type="http://schemas.openxmlformats.org/officeDocument/2006/relationships/audio" Target="../media/audio12.wav"/><Relationship Id="rId11" Type="http://schemas.openxmlformats.org/officeDocument/2006/relationships/image" Target="../media/image13.wmf"/><Relationship Id="rId5" Type="http://schemas.openxmlformats.org/officeDocument/2006/relationships/audio" Target="../media/audio14.wav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11.bin"/><Relationship Id="rId4" Type="http://schemas.openxmlformats.org/officeDocument/2006/relationships/audio" Target="../media/audio8.wav"/><Relationship Id="rId9" Type="http://schemas.openxmlformats.org/officeDocument/2006/relationships/slide" Target="slide1.xml"/><Relationship Id="rId14" Type="http://schemas.openxmlformats.org/officeDocument/2006/relationships/oleObject" Target="../embeddings/oleObject13.bin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oleObject" Target="../embeddings/oleObject249.bin"/><Relationship Id="rId18" Type="http://schemas.openxmlformats.org/officeDocument/2006/relationships/image" Target="../media/image244.wmf"/><Relationship Id="rId26" Type="http://schemas.openxmlformats.org/officeDocument/2006/relationships/image" Target="../media/image248.wmf"/><Relationship Id="rId3" Type="http://schemas.openxmlformats.org/officeDocument/2006/relationships/audio" Target="../media/audio2.wav"/><Relationship Id="rId21" Type="http://schemas.openxmlformats.org/officeDocument/2006/relationships/oleObject" Target="../embeddings/oleObject253.bin"/><Relationship Id="rId7" Type="http://schemas.openxmlformats.org/officeDocument/2006/relationships/audio" Target="../media/audio24.wav"/><Relationship Id="rId12" Type="http://schemas.openxmlformats.org/officeDocument/2006/relationships/image" Target="../media/image242.wmf"/><Relationship Id="rId17" Type="http://schemas.openxmlformats.org/officeDocument/2006/relationships/oleObject" Target="../embeddings/oleObject251.bin"/><Relationship Id="rId25" Type="http://schemas.openxmlformats.org/officeDocument/2006/relationships/oleObject" Target="../embeddings/oleObject25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3.wmf"/><Relationship Id="rId20" Type="http://schemas.openxmlformats.org/officeDocument/2006/relationships/image" Target="../media/image245.wmf"/><Relationship Id="rId1" Type="http://schemas.openxmlformats.org/officeDocument/2006/relationships/vmlDrawing" Target="../drawings/vmlDrawing34.vml"/><Relationship Id="rId6" Type="http://schemas.openxmlformats.org/officeDocument/2006/relationships/audio" Target="../media/audio23.wav"/><Relationship Id="rId11" Type="http://schemas.openxmlformats.org/officeDocument/2006/relationships/oleObject" Target="../embeddings/oleObject248.bin"/><Relationship Id="rId24" Type="http://schemas.openxmlformats.org/officeDocument/2006/relationships/image" Target="../media/image247.wmf"/><Relationship Id="rId5" Type="http://schemas.openxmlformats.org/officeDocument/2006/relationships/audio" Target="../media/audio22.wav"/><Relationship Id="rId15" Type="http://schemas.openxmlformats.org/officeDocument/2006/relationships/oleObject" Target="../embeddings/oleObject250.bin"/><Relationship Id="rId23" Type="http://schemas.openxmlformats.org/officeDocument/2006/relationships/oleObject" Target="../embeddings/oleObject254.bin"/><Relationship Id="rId28" Type="http://schemas.openxmlformats.org/officeDocument/2006/relationships/slide" Target="slide51.xml"/><Relationship Id="rId10" Type="http://schemas.openxmlformats.org/officeDocument/2006/relationships/image" Target="../media/image241.wmf"/><Relationship Id="rId19" Type="http://schemas.openxmlformats.org/officeDocument/2006/relationships/oleObject" Target="../embeddings/oleObject252.bin"/><Relationship Id="rId4" Type="http://schemas.openxmlformats.org/officeDocument/2006/relationships/audio" Target="../media/audio21.wav"/><Relationship Id="rId9" Type="http://schemas.openxmlformats.org/officeDocument/2006/relationships/oleObject" Target="../embeddings/oleObject247.bin"/><Relationship Id="rId14" Type="http://schemas.openxmlformats.org/officeDocument/2006/relationships/image" Target="../media/image189.wmf"/><Relationship Id="rId22" Type="http://schemas.openxmlformats.org/officeDocument/2006/relationships/image" Target="../media/image246.wmf"/><Relationship Id="rId27" Type="http://schemas.openxmlformats.org/officeDocument/2006/relationships/slide" Target="slide4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20.xml"/><Relationship Id="rId17" Type="http://schemas.openxmlformats.org/officeDocument/2006/relationships/slide" Target="slide43.xml"/><Relationship Id="rId2" Type="http://schemas.openxmlformats.org/officeDocument/2006/relationships/image" Target="../media/image2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image" Target="../media/image117.png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2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image" Target="../media/image17.wmf"/><Relationship Id="rId3" Type="http://schemas.openxmlformats.org/officeDocument/2006/relationships/audio" Target="../media/audio7.wav"/><Relationship Id="rId7" Type="http://schemas.openxmlformats.org/officeDocument/2006/relationships/audio" Target="../media/audio13.wav"/><Relationship Id="rId12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35.xml"/><Relationship Id="rId1" Type="http://schemas.openxmlformats.org/officeDocument/2006/relationships/vmlDrawing" Target="../drawings/vmlDrawing3.vml"/><Relationship Id="rId6" Type="http://schemas.openxmlformats.org/officeDocument/2006/relationships/audio" Target="../media/audio9.wav"/><Relationship Id="rId11" Type="http://schemas.openxmlformats.org/officeDocument/2006/relationships/image" Target="../media/image16.wmf"/><Relationship Id="rId5" Type="http://schemas.openxmlformats.org/officeDocument/2006/relationships/audio" Target="../media/audio14.wav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14.bin"/><Relationship Id="rId4" Type="http://schemas.openxmlformats.org/officeDocument/2006/relationships/audio" Target="../media/audio8.wav"/><Relationship Id="rId9" Type="http://schemas.openxmlformats.org/officeDocument/2006/relationships/slide" Target="slide1.xml"/><Relationship Id="rId14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oleObject" Target="../embeddings/oleObject19.bin"/><Relationship Id="rId18" Type="http://schemas.openxmlformats.org/officeDocument/2006/relationships/oleObject" Target="../embeddings/oleObject21.bin"/><Relationship Id="rId3" Type="http://schemas.openxmlformats.org/officeDocument/2006/relationships/audio" Target="../media/audio7.wav"/><Relationship Id="rId21" Type="http://schemas.openxmlformats.org/officeDocument/2006/relationships/image" Target="../media/image24.wmf"/><Relationship Id="rId7" Type="http://schemas.openxmlformats.org/officeDocument/2006/relationships/slide" Target="slide1.xml"/><Relationship Id="rId12" Type="http://schemas.openxmlformats.org/officeDocument/2006/relationships/image" Target="../media/image20.wmf"/><Relationship Id="rId1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1" Type="http://schemas.openxmlformats.org/officeDocument/2006/relationships/vmlDrawing" Target="../drawings/vmlDrawing4.vml"/><Relationship Id="rId6" Type="http://schemas.openxmlformats.org/officeDocument/2006/relationships/audio" Target="../media/audio14.wav"/><Relationship Id="rId11" Type="http://schemas.openxmlformats.org/officeDocument/2006/relationships/oleObject" Target="../embeddings/oleObject18.bin"/><Relationship Id="rId24" Type="http://schemas.openxmlformats.org/officeDocument/2006/relationships/slide" Target="slide35.xml"/><Relationship Id="rId5" Type="http://schemas.openxmlformats.org/officeDocument/2006/relationships/audio" Target="../media/audio8.wav"/><Relationship Id="rId15" Type="http://schemas.openxmlformats.org/officeDocument/2006/relationships/slide" Target="slide7.xml"/><Relationship Id="rId23" Type="http://schemas.openxmlformats.org/officeDocument/2006/relationships/image" Target="../media/image25.wmf"/><Relationship Id="rId10" Type="http://schemas.openxmlformats.org/officeDocument/2006/relationships/image" Target="../media/image19.wmf"/><Relationship Id="rId19" Type="http://schemas.openxmlformats.org/officeDocument/2006/relationships/image" Target="../media/image23.wmf"/><Relationship Id="rId4" Type="http://schemas.openxmlformats.org/officeDocument/2006/relationships/audio" Target="../media/audio15.wav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1.wmf"/><Relationship Id="rId22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0.wmf"/><Relationship Id="rId3" Type="http://schemas.openxmlformats.org/officeDocument/2006/relationships/audio" Target="../media/audio14.wav"/><Relationship Id="rId21" Type="http://schemas.openxmlformats.org/officeDocument/2006/relationships/oleObject" Target="../embeddings/oleObject30.bin"/><Relationship Id="rId7" Type="http://schemas.openxmlformats.org/officeDocument/2006/relationships/audio" Target="../media/audio11.wav"/><Relationship Id="rId12" Type="http://schemas.openxmlformats.org/officeDocument/2006/relationships/slide" Target="slide35.xml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9.wmf"/><Relationship Id="rId20" Type="http://schemas.openxmlformats.org/officeDocument/2006/relationships/image" Target="../media/image31.wmf"/><Relationship Id="rId1" Type="http://schemas.openxmlformats.org/officeDocument/2006/relationships/vmlDrawing" Target="../drawings/vmlDrawing5.vml"/><Relationship Id="rId6" Type="http://schemas.openxmlformats.org/officeDocument/2006/relationships/audio" Target="../media/audio12.wav"/><Relationship Id="rId11" Type="http://schemas.openxmlformats.org/officeDocument/2006/relationships/image" Target="../media/image27.wmf"/><Relationship Id="rId5" Type="http://schemas.openxmlformats.org/officeDocument/2006/relationships/audio" Target="../media/audio13.wav"/><Relationship Id="rId15" Type="http://schemas.openxmlformats.org/officeDocument/2006/relationships/oleObject" Target="../embeddings/oleObject27.bin"/><Relationship Id="rId10" Type="http://schemas.openxmlformats.org/officeDocument/2006/relationships/oleObject" Target="../embeddings/oleObject25.bin"/><Relationship Id="rId19" Type="http://schemas.openxmlformats.org/officeDocument/2006/relationships/oleObject" Target="../embeddings/oleObject29.bin"/><Relationship Id="rId4" Type="http://schemas.openxmlformats.org/officeDocument/2006/relationships/audio" Target="../media/audio8.wav"/><Relationship Id="rId9" Type="http://schemas.openxmlformats.org/officeDocument/2006/relationships/image" Target="../media/image26.wmf"/><Relationship Id="rId14" Type="http://schemas.openxmlformats.org/officeDocument/2006/relationships/image" Target="../media/image28.wmf"/><Relationship Id="rId22" Type="http://schemas.openxmlformats.org/officeDocument/2006/relationships/image" Target="../media/image3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3.wav"/><Relationship Id="rId13" Type="http://schemas.openxmlformats.org/officeDocument/2006/relationships/oleObject" Target="../embeddings/oleObject32.bin"/><Relationship Id="rId18" Type="http://schemas.openxmlformats.org/officeDocument/2006/relationships/image" Target="../media/image35.wmf"/><Relationship Id="rId3" Type="http://schemas.openxmlformats.org/officeDocument/2006/relationships/audio" Target="../media/audio15.wav"/><Relationship Id="rId21" Type="http://schemas.openxmlformats.org/officeDocument/2006/relationships/oleObject" Target="../embeddings/oleObject36.bin"/><Relationship Id="rId7" Type="http://schemas.openxmlformats.org/officeDocument/2006/relationships/audio" Target="../media/audio16.wav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4.wmf"/><Relationship Id="rId20" Type="http://schemas.openxmlformats.org/officeDocument/2006/relationships/image" Target="../media/image36.wmf"/><Relationship Id="rId1" Type="http://schemas.openxmlformats.org/officeDocument/2006/relationships/vmlDrawing" Target="../drawings/vmlDrawing6.vml"/><Relationship Id="rId6" Type="http://schemas.openxmlformats.org/officeDocument/2006/relationships/audio" Target="../media/audio9.wav"/><Relationship Id="rId11" Type="http://schemas.openxmlformats.org/officeDocument/2006/relationships/oleObject" Target="../embeddings/oleObject31.bin"/><Relationship Id="rId5" Type="http://schemas.openxmlformats.org/officeDocument/2006/relationships/audio" Target="../media/audio14.wav"/><Relationship Id="rId15" Type="http://schemas.openxmlformats.org/officeDocument/2006/relationships/oleObject" Target="../embeddings/oleObject33.bin"/><Relationship Id="rId23" Type="http://schemas.openxmlformats.org/officeDocument/2006/relationships/slide" Target="slide34.xml"/><Relationship Id="rId10" Type="http://schemas.openxmlformats.org/officeDocument/2006/relationships/slide" Target="slide8.xml"/><Relationship Id="rId19" Type="http://schemas.openxmlformats.org/officeDocument/2006/relationships/oleObject" Target="../embeddings/oleObject35.bin"/><Relationship Id="rId4" Type="http://schemas.openxmlformats.org/officeDocument/2006/relationships/audio" Target="../media/audio8.wav"/><Relationship Id="rId9" Type="http://schemas.openxmlformats.org/officeDocument/2006/relationships/audio" Target="../media/audio11.wav"/><Relationship Id="rId14" Type="http://schemas.openxmlformats.org/officeDocument/2006/relationships/image" Target="../media/image33.wmf"/><Relationship Id="rId22" Type="http://schemas.openxmlformats.org/officeDocument/2006/relationships/image" Target="../media/image3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4" name="Group 6"/>
          <p:cNvGrpSpPr>
            <a:grpSpLocks/>
          </p:cNvGrpSpPr>
          <p:nvPr/>
        </p:nvGrpSpPr>
        <p:grpSpPr bwMode="auto">
          <a:xfrm>
            <a:off x="1349375" y="1524000"/>
            <a:ext cx="6323013" cy="2012950"/>
            <a:chOff x="1152" y="384"/>
            <a:chExt cx="3824" cy="1268"/>
          </a:xfrm>
        </p:grpSpPr>
        <p:sp>
          <p:nvSpPr>
            <p:cNvPr id="2051" name="Text Box 3"/>
            <p:cNvSpPr txBox="1">
              <a:spLocks noChangeArrowheads="1"/>
            </p:cNvSpPr>
            <p:nvPr/>
          </p:nvSpPr>
          <p:spPr bwMode="auto">
            <a:xfrm>
              <a:off x="1152" y="384"/>
              <a:ext cx="2976" cy="634"/>
            </a:xfrm>
            <a:prstGeom prst="rect">
              <a:avLst/>
            </a:prstGeom>
            <a:gradFill rotWithShape="0">
              <a:gsLst>
                <a:gs pos="0">
                  <a:srgbClr val="E6DCAC"/>
                </a:gs>
                <a:gs pos="23000">
                  <a:srgbClr val="C7AC4C"/>
                </a:gs>
                <a:gs pos="55000">
                  <a:srgbClr val="E6D78A"/>
                </a:gs>
                <a:gs pos="70000">
                  <a:srgbClr val="C7AC4C"/>
                </a:gs>
                <a:gs pos="88000">
                  <a:srgbClr val="E6D78A"/>
                </a:gs>
                <a:gs pos="100000">
                  <a:srgbClr val="E6DCAC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tr-TR" sz="6000">
                  <a:solidFill>
                    <a:srgbClr val="000099"/>
                  </a:solidFill>
                </a:rPr>
                <a:t>KARMAŞIK</a:t>
              </a:r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2640" y="1018"/>
              <a:ext cx="2336" cy="634"/>
            </a:xfrm>
            <a:prstGeom prst="rect">
              <a:avLst/>
            </a:prstGeom>
            <a:gradFill rotWithShape="0">
              <a:gsLst>
                <a:gs pos="0">
                  <a:srgbClr val="E6DCAC"/>
                </a:gs>
                <a:gs pos="23000">
                  <a:srgbClr val="C7AC4C"/>
                </a:gs>
                <a:gs pos="55000">
                  <a:srgbClr val="E6D78A"/>
                </a:gs>
                <a:gs pos="70000">
                  <a:srgbClr val="C7AC4C"/>
                </a:gs>
                <a:gs pos="88000">
                  <a:srgbClr val="E6D78A"/>
                </a:gs>
                <a:gs pos="100000">
                  <a:srgbClr val="E6DCAC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tr-TR" sz="6000">
                  <a:solidFill>
                    <a:srgbClr val="000099"/>
                  </a:solidFill>
                </a:rPr>
                <a:t>SAYILAR</a:t>
              </a:r>
            </a:p>
          </p:txBody>
        </p:sp>
      </p:grpSp>
      <p:sp>
        <p:nvSpPr>
          <p:cNvPr id="205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460625" y="4572000"/>
            <a:ext cx="3889375" cy="1447800"/>
          </a:xfrm>
          <a:prstGeom prst="irregularSeal2">
            <a:avLst/>
          </a:prstGeom>
          <a:gradFill rotWithShape="0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>
              <a:srgbClr val="CC33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080808"/>
                </a:solidFill>
                <a:latin typeface="Comic Sans MS" pitchFamily="66" charset="0"/>
              </a:rPr>
              <a:t>Derse giriş için tıklayın</a:t>
            </a:r>
            <a:r>
              <a:rPr lang="tr-TR" sz="1400" b="1">
                <a:solidFill>
                  <a:srgbClr val="080808"/>
                </a:solidFill>
                <a:latin typeface="Comic Sans MS" pitchFamily="66" charset="0"/>
              </a:rPr>
              <a:t>..</a:t>
            </a:r>
            <a:r>
              <a:rPr lang="en-US" sz="1400" b="1">
                <a:solidFill>
                  <a:srgbClr val="080808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yzbol başlangı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simge durumun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8175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873125" y="762000"/>
            <a:ext cx="5238750" cy="1803400"/>
          </a:xfrm>
          <a:prstGeom prst="rect">
            <a:avLst/>
          </a:prstGeom>
          <a:solidFill>
            <a:srgbClr val="CCFFCC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99"/>
              </a:buClr>
              <a:buFont typeface="Wingdings" pitchFamily="2" charset="2"/>
              <a:buChar char="Ø"/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 İki boyutlu analitik düzlemdeki x ekseninin reel eksen, y ekseninin imajiner eksen alınmasıyla oluşturulan düzleme </a:t>
            </a:r>
            <a:r>
              <a:rPr lang="tr-TR" sz="1400" b="1" i="1">
                <a:solidFill>
                  <a:schemeClr val="tx1"/>
                </a:solidFill>
                <a:latin typeface="Arial" charset="0"/>
              </a:rPr>
              <a:t>karmaşık düzlem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denir.</a:t>
            </a:r>
          </a:p>
          <a:p>
            <a:pPr>
              <a:spcBef>
                <a:spcPct val="50000"/>
              </a:spcBef>
              <a:buClr>
                <a:srgbClr val="000099"/>
              </a:buClr>
              <a:buFont typeface="Wingdings" pitchFamily="2" charset="2"/>
              <a:buChar char="Ø"/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 z = a + bi karmaşık sayısının karmaşık düzlemdeki görüntüsü M(a,b) noktasıdır.</a:t>
            </a:r>
          </a:p>
          <a:p>
            <a:pPr>
              <a:spcBef>
                <a:spcPct val="50000"/>
              </a:spcBef>
              <a:buClr>
                <a:srgbClr val="000099"/>
              </a:buClr>
              <a:buFont typeface="Wingdings" pitchFamily="2" charset="2"/>
              <a:buChar char="Ø"/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 z = a + bi kompleks sayısının iki boyutlu vektör uzayındaki görüntüsü M = (a,b) olmak üzere OM vektörüdür. 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6563" y="2667000"/>
            <a:ext cx="123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...12  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778500" y="27432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pSp>
        <p:nvGrpSpPr>
          <p:cNvPr id="12341" name="Group 53"/>
          <p:cNvGrpSpPr>
            <a:grpSpLocks/>
          </p:cNvGrpSpPr>
          <p:nvPr/>
        </p:nvGrpSpPr>
        <p:grpSpPr bwMode="auto">
          <a:xfrm>
            <a:off x="1095375" y="4022725"/>
            <a:ext cx="5989638" cy="2397125"/>
            <a:chOff x="662" y="2534"/>
            <a:chExt cx="3622" cy="1510"/>
          </a:xfrm>
        </p:grpSpPr>
        <p:grpSp>
          <p:nvGrpSpPr>
            <p:cNvPr id="12337" name="Group 49"/>
            <p:cNvGrpSpPr>
              <a:grpSpLocks/>
            </p:cNvGrpSpPr>
            <p:nvPr/>
          </p:nvGrpSpPr>
          <p:grpSpPr bwMode="auto">
            <a:xfrm>
              <a:off x="662" y="2534"/>
              <a:ext cx="1930" cy="1510"/>
              <a:chOff x="662" y="2534"/>
              <a:chExt cx="1930" cy="1510"/>
            </a:xfrm>
          </p:grpSpPr>
          <p:sp>
            <p:nvSpPr>
              <p:cNvPr id="12298" name="Text Box 10"/>
              <p:cNvSpPr txBox="1">
                <a:spLocks noChangeArrowheads="1"/>
              </p:cNvSpPr>
              <p:nvPr/>
            </p:nvSpPr>
            <p:spPr bwMode="auto">
              <a:xfrm>
                <a:off x="669" y="3816"/>
                <a:ext cx="203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O</a:t>
                </a:r>
              </a:p>
            </p:txBody>
          </p:sp>
          <p:grpSp>
            <p:nvGrpSpPr>
              <p:cNvPr id="12305" name="Group 17"/>
              <p:cNvGrpSpPr>
                <a:grpSpLocks/>
              </p:cNvGrpSpPr>
              <p:nvPr/>
            </p:nvGrpSpPr>
            <p:grpSpPr bwMode="auto">
              <a:xfrm>
                <a:off x="672" y="2784"/>
                <a:ext cx="1488" cy="1200"/>
                <a:chOff x="1248" y="2544"/>
                <a:chExt cx="1728" cy="1296"/>
              </a:xfrm>
            </p:grpSpPr>
            <p:sp>
              <p:nvSpPr>
                <p:cNvPr id="12295" name="Line 7"/>
                <p:cNvSpPr>
                  <a:spLocks noChangeShapeType="1"/>
                </p:cNvSpPr>
                <p:nvPr/>
              </p:nvSpPr>
              <p:spPr bwMode="auto">
                <a:xfrm>
                  <a:off x="1440" y="2592"/>
                  <a:ext cx="0" cy="124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12297" name="Line 9"/>
                <p:cNvSpPr>
                  <a:spLocks noChangeShapeType="1"/>
                </p:cNvSpPr>
                <p:nvPr/>
              </p:nvSpPr>
              <p:spPr bwMode="auto">
                <a:xfrm>
                  <a:off x="1248" y="3696"/>
                  <a:ext cx="16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12302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1440" y="2544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12304" name="Line 16"/>
                <p:cNvSpPr>
                  <a:spLocks noChangeShapeType="1"/>
                </p:cNvSpPr>
                <p:nvPr/>
              </p:nvSpPr>
              <p:spPr bwMode="auto">
                <a:xfrm>
                  <a:off x="2880" y="369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  <p:sp>
            <p:nvSpPr>
              <p:cNvPr id="12311" name="Text Box 23"/>
              <p:cNvSpPr txBox="1">
                <a:spLocks noChangeArrowheads="1"/>
              </p:cNvSpPr>
              <p:nvPr/>
            </p:nvSpPr>
            <p:spPr bwMode="auto">
              <a:xfrm>
                <a:off x="2160" y="3734"/>
                <a:ext cx="43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tr-TR" sz="1000">
                    <a:solidFill>
                      <a:schemeClr val="tx1"/>
                    </a:solidFill>
                    <a:latin typeface="Arial" charset="0"/>
                  </a:rPr>
                  <a:t>Reel       Eksen</a:t>
                </a:r>
              </a:p>
            </p:txBody>
          </p:sp>
          <p:sp>
            <p:nvSpPr>
              <p:cNvPr id="12312" name="Text Box 24"/>
              <p:cNvSpPr txBox="1">
                <a:spLocks noChangeArrowheads="1"/>
              </p:cNvSpPr>
              <p:nvPr/>
            </p:nvSpPr>
            <p:spPr bwMode="auto">
              <a:xfrm>
                <a:off x="672" y="2534"/>
                <a:ext cx="43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tr-TR" sz="1000">
                    <a:solidFill>
                      <a:schemeClr val="tx1"/>
                    </a:solidFill>
                    <a:latin typeface="Arial" charset="0"/>
                  </a:rPr>
                  <a:t>İmajiner       Eksen</a:t>
                </a:r>
              </a:p>
            </p:txBody>
          </p:sp>
          <p:sp>
            <p:nvSpPr>
              <p:cNvPr id="12319" name="Line 31"/>
              <p:cNvSpPr>
                <a:spLocks noChangeShapeType="1"/>
              </p:cNvSpPr>
              <p:nvPr/>
            </p:nvSpPr>
            <p:spPr bwMode="auto">
              <a:xfrm>
                <a:off x="1728" y="382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320" name="Line 32"/>
              <p:cNvSpPr>
                <a:spLocks noChangeShapeType="1"/>
              </p:cNvSpPr>
              <p:nvPr/>
            </p:nvSpPr>
            <p:spPr bwMode="auto">
              <a:xfrm>
                <a:off x="814" y="3360"/>
                <a:ext cx="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321" name="Text Box 33"/>
              <p:cNvSpPr txBox="1">
                <a:spLocks noChangeArrowheads="1"/>
              </p:cNvSpPr>
              <p:nvPr/>
            </p:nvSpPr>
            <p:spPr bwMode="auto">
              <a:xfrm>
                <a:off x="662" y="3264"/>
                <a:ext cx="17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2</a:t>
                </a:r>
              </a:p>
            </p:txBody>
          </p:sp>
          <p:sp>
            <p:nvSpPr>
              <p:cNvPr id="12323" name="Text Box 35"/>
              <p:cNvSpPr txBox="1">
                <a:spLocks noChangeArrowheads="1"/>
              </p:cNvSpPr>
              <p:nvPr/>
            </p:nvSpPr>
            <p:spPr bwMode="auto">
              <a:xfrm>
                <a:off x="1639" y="3852"/>
                <a:ext cx="17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3</a:t>
                </a:r>
              </a:p>
            </p:txBody>
          </p:sp>
          <p:sp>
            <p:nvSpPr>
              <p:cNvPr id="12325" name="Line 37"/>
              <p:cNvSpPr>
                <a:spLocks noChangeShapeType="1"/>
              </p:cNvSpPr>
              <p:nvPr/>
            </p:nvSpPr>
            <p:spPr bwMode="auto">
              <a:xfrm flipV="1">
                <a:off x="1728" y="3352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326" name="Line 38"/>
              <p:cNvSpPr>
                <a:spLocks noChangeShapeType="1"/>
              </p:cNvSpPr>
              <p:nvPr/>
            </p:nvSpPr>
            <p:spPr bwMode="auto">
              <a:xfrm>
                <a:off x="866" y="3360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327" name="Text Box 39"/>
              <p:cNvSpPr txBox="1">
                <a:spLocks noChangeArrowheads="1"/>
              </p:cNvSpPr>
              <p:nvPr/>
            </p:nvSpPr>
            <p:spPr bwMode="auto">
              <a:xfrm>
                <a:off x="1647" y="3182"/>
                <a:ext cx="1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2000">
                    <a:solidFill>
                      <a:schemeClr val="tx1"/>
                    </a:solidFill>
                    <a:latin typeface="Arial" charset="0"/>
                  </a:rPr>
                  <a:t>.</a:t>
                </a:r>
              </a:p>
            </p:txBody>
          </p:sp>
          <p:sp>
            <p:nvSpPr>
              <p:cNvPr id="12328" name="Text Box 40"/>
              <p:cNvSpPr txBox="1">
                <a:spLocks noChangeArrowheads="1"/>
              </p:cNvSpPr>
              <p:nvPr/>
            </p:nvSpPr>
            <p:spPr bwMode="auto">
              <a:xfrm>
                <a:off x="1458" y="3178"/>
                <a:ext cx="513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z = 3+2i</a:t>
                </a:r>
              </a:p>
            </p:txBody>
          </p:sp>
        </p:grpSp>
        <p:grpSp>
          <p:nvGrpSpPr>
            <p:cNvPr id="12338" name="Group 50"/>
            <p:cNvGrpSpPr>
              <a:grpSpLocks/>
            </p:cNvGrpSpPr>
            <p:nvPr/>
          </p:nvGrpSpPr>
          <p:grpSpPr bwMode="auto">
            <a:xfrm>
              <a:off x="2636" y="2592"/>
              <a:ext cx="1648" cy="1448"/>
              <a:chOff x="2636" y="2592"/>
              <a:chExt cx="1648" cy="1448"/>
            </a:xfrm>
          </p:grpSpPr>
          <p:grpSp>
            <p:nvGrpSpPr>
              <p:cNvPr id="12306" name="Group 18"/>
              <p:cNvGrpSpPr>
                <a:grpSpLocks/>
              </p:cNvGrpSpPr>
              <p:nvPr/>
            </p:nvGrpSpPr>
            <p:grpSpPr bwMode="auto">
              <a:xfrm>
                <a:off x="2640" y="2784"/>
                <a:ext cx="1488" cy="1200"/>
                <a:chOff x="1248" y="2544"/>
                <a:chExt cx="1728" cy="1296"/>
              </a:xfrm>
            </p:grpSpPr>
            <p:sp>
              <p:nvSpPr>
                <p:cNvPr id="12307" name="Line 19"/>
                <p:cNvSpPr>
                  <a:spLocks noChangeShapeType="1"/>
                </p:cNvSpPr>
                <p:nvPr/>
              </p:nvSpPr>
              <p:spPr bwMode="auto">
                <a:xfrm>
                  <a:off x="1440" y="2592"/>
                  <a:ext cx="0" cy="124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12308" name="Line 20"/>
                <p:cNvSpPr>
                  <a:spLocks noChangeShapeType="1"/>
                </p:cNvSpPr>
                <p:nvPr/>
              </p:nvSpPr>
              <p:spPr bwMode="auto">
                <a:xfrm>
                  <a:off x="1248" y="3696"/>
                  <a:ext cx="16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12309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1440" y="2544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12310" name="Line 22"/>
                <p:cNvSpPr>
                  <a:spLocks noChangeShapeType="1"/>
                </p:cNvSpPr>
                <p:nvPr/>
              </p:nvSpPr>
              <p:spPr bwMode="auto">
                <a:xfrm>
                  <a:off x="2880" y="369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  <p:sp>
            <p:nvSpPr>
              <p:cNvPr id="12313" name="Text Box 25"/>
              <p:cNvSpPr txBox="1">
                <a:spLocks noChangeArrowheads="1"/>
              </p:cNvSpPr>
              <p:nvPr/>
            </p:nvSpPr>
            <p:spPr bwMode="auto">
              <a:xfrm>
                <a:off x="2645" y="3814"/>
                <a:ext cx="203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O</a:t>
                </a:r>
              </a:p>
            </p:txBody>
          </p:sp>
          <p:sp>
            <p:nvSpPr>
              <p:cNvPr id="12314" name="Text Box 26"/>
              <p:cNvSpPr txBox="1">
                <a:spLocks noChangeArrowheads="1"/>
              </p:cNvSpPr>
              <p:nvPr/>
            </p:nvSpPr>
            <p:spPr bwMode="auto">
              <a:xfrm>
                <a:off x="4112" y="3744"/>
                <a:ext cx="17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x</a:t>
                </a:r>
              </a:p>
            </p:txBody>
          </p:sp>
          <p:sp>
            <p:nvSpPr>
              <p:cNvPr id="12315" name="Text Box 27"/>
              <p:cNvSpPr txBox="1">
                <a:spLocks noChangeArrowheads="1"/>
              </p:cNvSpPr>
              <p:nvPr/>
            </p:nvSpPr>
            <p:spPr bwMode="auto">
              <a:xfrm>
                <a:off x="2720" y="2592"/>
                <a:ext cx="17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y</a:t>
                </a:r>
              </a:p>
            </p:txBody>
          </p:sp>
          <p:sp>
            <p:nvSpPr>
              <p:cNvPr id="12317" name="Line 29"/>
              <p:cNvSpPr>
                <a:spLocks noChangeShapeType="1"/>
              </p:cNvSpPr>
              <p:nvPr/>
            </p:nvSpPr>
            <p:spPr bwMode="auto">
              <a:xfrm>
                <a:off x="3680" y="382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318" name="Line 30"/>
              <p:cNvSpPr>
                <a:spLocks noChangeShapeType="1"/>
              </p:cNvSpPr>
              <p:nvPr/>
            </p:nvSpPr>
            <p:spPr bwMode="auto">
              <a:xfrm>
                <a:off x="2782" y="3366"/>
                <a:ext cx="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322" name="Text Box 34"/>
              <p:cNvSpPr txBox="1">
                <a:spLocks noChangeArrowheads="1"/>
              </p:cNvSpPr>
              <p:nvPr/>
            </p:nvSpPr>
            <p:spPr bwMode="auto">
              <a:xfrm>
                <a:off x="2636" y="3264"/>
                <a:ext cx="17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2</a:t>
                </a:r>
              </a:p>
            </p:txBody>
          </p:sp>
          <p:sp>
            <p:nvSpPr>
              <p:cNvPr id="12324" name="Text Box 36"/>
              <p:cNvSpPr txBox="1">
                <a:spLocks noChangeArrowheads="1"/>
              </p:cNvSpPr>
              <p:nvPr/>
            </p:nvSpPr>
            <p:spPr bwMode="auto">
              <a:xfrm>
                <a:off x="3592" y="3848"/>
                <a:ext cx="17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3</a:t>
                </a:r>
              </a:p>
            </p:txBody>
          </p:sp>
          <p:sp>
            <p:nvSpPr>
              <p:cNvPr id="12329" name="Line 41"/>
              <p:cNvSpPr>
                <a:spLocks noChangeShapeType="1"/>
              </p:cNvSpPr>
              <p:nvPr/>
            </p:nvSpPr>
            <p:spPr bwMode="auto">
              <a:xfrm flipV="1">
                <a:off x="3679" y="3364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330" name="Line 42"/>
              <p:cNvSpPr>
                <a:spLocks noChangeShapeType="1"/>
              </p:cNvSpPr>
              <p:nvPr/>
            </p:nvSpPr>
            <p:spPr bwMode="auto">
              <a:xfrm>
                <a:off x="2807" y="3366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331" name="Text Box 43"/>
              <p:cNvSpPr txBox="1">
                <a:spLocks noChangeArrowheads="1"/>
              </p:cNvSpPr>
              <p:nvPr/>
            </p:nvSpPr>
            <p:spPr bwMode="auto">
              <a:xfrm>
                <a:off x="3600" y="3190"/>
                <a:ext cx="1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2000">
                    <a:solidFill>
                      <a:schemeClr val="tx1"/>
                    </a:solidFill>
                    <a:latin typeface="Arial" charset="0"/>
                  </a:rPr>
                  <a:t>.</a:t>
                </a:r>
              </a:p>
            </p:txBody>
          </p:sp>
          <p:sp>
            <p:nvSpPr>
              <p:cNvPr id="12332" name="Text Box 44"/>
              <p:cNvSpPr txBox="1">
                <a:spLocks noChangeArrowheads="1"/>
              </p:cNvSpPr>
              <p:nvPr/>
            </p:nvSpPr>
            <p:spPr bwMode="auto">
              <a:xfrm>
                <a:off x="3421" y="3184"/>
                <a:ext cx="513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z = 3+2i</a:t>
                </a:r>
              </a:p>
            </p:txBody>
          </p:sp>
          <p:sp>
            <p:nvSpPr>
              <p:cNvPr id="12336" name="Line 48"/>
              <p:cNvSpPr>
                <a:spLocks noChangeShapeType="1"/>
              </p:cNvSpPr>
              <p:nvPr/>
            </p:nvSpPr>
            <p:spPr bwMode="auto">
              <a:xfrm flipV="1">
                <a:off x="2814" y="3366"/>
                <a:ext cx="86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</p:grpSp>
      <p:sp>
        <p:nvSpPr>
          <p:cNvPr id="12340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255000" y="6219825"/>
            <a:ext cx="1190625" cy="533400"/>
          </a:xfrm>
          <a:prstGeom prst="horizontalScroll">
            <a:avLst>
              <a:gd name="adj" fmla="val 12500"/>
            </a:avLst>
          </a:prstGeom>
          <a:solidFill>
            <a:srgbClr val="0033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/>
              <a:t>Ana Menü</a:t>
            </a:r>
          </a:p>
        </p:txBody>
      </p:sp>
      <p:grpSp>
        <p:nvGrpSpPr>
          <p:cNvPr id="12344" name="Group 56"/>
          <p:cNvGrpSpPr>
            <a:grpSpLocks/>
          </p:cNvGrpSpPr>
          <p:nvPr/>
        </p:nvGrpSpPr>
        <p:grpSpPr bwMode="auto">
          <a:xfrm>
            <a:off x="1041400" y="2976563"/>
            <a:ext cx="2808288" cy="985837"/>
            <a:chOff x="656" y="1875"/>
            <a:chExt cx="1769" cy="621"/>
          </a:xfrm>
        </p:grpSpPr>
        <p:graphicFrame>
          <p:nvGraphicFramePr>
            <p:cNvPr id="12294" name="Object 6"/>
            <p:cNvGraphicFramePr>
              <a:graphicFrameLocks noChangeAspect="1"/>
            </p:cNvGraphicFramePr>
            <p:nvPr/>
          </p:nvGraphicFramePr>
          <p:xfrm>
            <a:off x="768" y="1875"/>
            <a:ext cx="1657" cy="6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84" name="Denklem" r:id="rId9" imgW="1218960" imgH="457200" progId="Equation.3">
                    <p:embed/>
                  </p:oleObj>
                </mc:Choice>
                <mc:Fallback>
                  <p:oleObj name="Denklem" r:id="rId9" imgW="1218960" imgH="45720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1875"/>
                          <a:ext cx="1657" cy="6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342" name="Text Box 54"/>
            <p:cNvSpPr txBox="1">
              <a:spLocks noChangeArrowheads="1"/>
            </p:cNvSpPr>
            <p:nvPr/>
          </p:nvSpPr>
          <p:spPr bwMode="auto">
            <a:xfrm>
              <a:off x="676" y="2074"/>
              <a:ext cx="20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rgbClr val="003366"/>
                  </a:solidFill>
                  <a:latin typeface="Comic Sans MS" pitchFamily="66" charset="0"/>
                </a:rPr>
                <a:t>1.</a:t>
              </a:r>
            </a:p>
          </p:txBody>
        </p:sp>
        <p:sp>
          <p:nvSpPr>
            <p:cNvPr id="12343" name="Text Box 55"/>
            <p:cNvSpPr txBox="1">
              <a:spLocks noChangeArrowheads="1"/>
            </p:cNvSpPr>
            <p:nvPr/>
          </p:nvSpPr>
          <p:spPr bwMode="auto">
            <a:xfrm>
              <a:off x="656" y="2284"/>
              <a:ext cx="22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rgbClr val="003366"/>
                  </a:solidFill>
                  <a:latin typeface="Comic Sans MS" pitchFamily="66" charset="0"/>
                </a:rPr>
                <a:t>2.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6" dur="5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nimBg="1" autoUpdateAnimBg="0"/>
      <p:bldP spid="12292" grpId="0" autoUpdateAnimBg="0"/>
      <p:bldP spid="12293" grpId="0" autoUpdateAnimBg="0"/>
      <p:bldP spid="12340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8175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pSp>
        <p:nvGrpSpPr>
          <p:cNvPr id="13367" name="Group 55"/>
          <p:cNvGrpSpPr>
            <a:grpSpLocks/>
          </p:cNvGrpSpPr>
          <p:nvPr/>
        </p:nvGrpSpPr>
        <p:grpSpPr bwMode="auto">
          <a:xfrm>
            <a:off x="952500" y="596900"/>
            <a:ext cx="5373688" cy="1993900"/>
            <a:chOff x="624" y="376"/>
            <a:chExt cx="3250" cy="1256"/>
          </a:xfrm>
        </p:grpSpPr>
        <p:sp>
          <p:nvSpPr>
            <p:cNvPr id="13315" name="Text Box 3"/>
            <p:cNvSpPr txBox="1">
              <a:spLocks noChangeArrowheads="1"/>
            </p:cNvSpPr>
            <p:nvPr/>
          </p:nvSpPr>
          <p:spPr bwMode="auto">
            <a:xfrm>
              <a:off x="624" y="578"/>
              <a:ext cx="1584" cy="8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Karmaşık düzlemde, bir karmaşık sayıya karşılık gelen noktanın başlangıç noktasına uzaklığına mutlak değeri (modülü) denir ve IzI şeklinde gösterilir. </a:t>
              </a:r>
            </a:p>
          </p:txBody>
        </p:sp>
        <p:grpSp>
          <p:nvGrpSpPr>
            <p:cNvPr id="13366" name="Group 54"/>
            <p:cNvGrpSpPr>
              <a:grpSpLocks/>
            </p:cNvGrpSpPr>
            <p:nvPr/>
          </p:nvGrpSpPr>
          <p:grpSpPr bwMode="auto">
            <a:xfrm>
              <a:off x="2392" y="376"/>
              <a:ext cx="1482" cy="1256"/>
              <a:chOff x="2392" y="376"/>
              <a:chExt cx="1482" cy="1256"/>
            </a:xfrm>
          </p:grpSpPr>
          <p:sp>
            <p:nvSpPr>
              <p:cNvPr id="13319" name="Line 7"/>
              <p:cNvSpPr>
                <a:spLocks noChangeShapeType="1"/>
              </p:cNvSpPr>
              <p:nvPr/>
            </p:nvSpPr>
            <p:spPr bwMode="auto">
              <a:xfrm flipV="1">
                <a:off x="2567" y="556"/>
                <a:ext cx="0" cy="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20" name="Line 8"/>
              <p:cNvSpPr>
                <a:spLocks noChangeShapeType="1"/>
              </p:cNvSpPr>
              <p:nvPr/>
            </p:nvSpPr>
            <p:spPr bwMode="auto">
              <a:xfrm>
                <a:off x="3656" y="1423"/>
                <a:ext cx="8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21" name="Text Box 9"/>
              <p:cNvSpPr txBox="1">
                <a:spLocks noChangeArrowheads="1"/>
              </p:cNvSpPr>
              <p:nvPr/>
            </p:nvSpPr>
            <p:spPr bwMode="auto">
              <a:xfrm>
                <a:off x="2401" y="1390"/>
                <a:ext cx="203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O</a:t>
                </a:r>
              </a:p>
            </p:txBody>
          </p:sp>
          <p:sp>
            <p:nvSpPr>
              <p:cNvPr id="13322" name="Text Box 10"/>
              <p:cNvSpPr txBox="1">
                <a:spLocks noChangeArrowheads="1"/>
              </p:cNvSpPr>
              <p:nvPr/>
            </p:nvSpPr>
            <p:spPr bwMode="auto">
              <a:xfrm>
                <a:off x="3702" y="1316"/>
                <a:ext cx="17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x</a:t>
                </a:r>
              </a:p>
            </p:txBody>
          </p:sp>
          <p:sp>
            <p:nvSpPr>
              <p:cNvPr id="13323" name="Text Box 11"/>
              <p:cNvSpPr txBox="1">
                <a:spLocks noChangeArrowheads="1"/>
              </p:cNvSpPr>
              <p:nvPr/>
            </p:nvSpPr>
            <p:spPr bwMode="auto">
              <a:xfrm>
                <a:off x="2484" y="376"/>
                <a:ext cx="17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y</a:t>
                </a:r>
              </a:p>
            </p:txBody>
          </p:sp>
          <p:sp>
            <p:nvSpPr>
              <p:cNvPr id="13324" name="Line 12"/>
              <p:cNvSpPr>
                <a:spLocks noChangeShapeType="1"/>
              </p:cNvSpPr>
              <p:nvPr/>
            </p:nvSpPr>
            <p:spPr bwMode="auto">
              <a:xfrm>
                <a:off x="3436" y="1404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25" name="Line 13"/>
              <p:cNvSpPr>
                <a:spLocks noChangeShapeType="1"/>
              </p:cNvSpPr>
              <p:nvPr/>
            </p:nvSpPr>
            <p:spPr bwMode="auto">
              <a:xfrm>
                <a:off x="2538" y="942"/>
                <a:ext cx="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26" name="Text Box 14"/>
              <p:cNvSpPr txBox="1">
                <a:spLocks noChangeArrowheads="1"/>
              </p:cNvSpPr>
              <p:nvPr/>
            </p:nvSpPr>
            <p:spPr bwMode="auto">
              <a:xfrm>
                <a:off x="2392" y="840"/>
                <a:ext cx="17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b</a:t>
                </a:r>
              </a:p>
            </p:txBody>
          </p:sp>
          <p:sp>
            <p:nvSpPr>
              <p:cNvPr id="13327" name="Text Box 15"/>
              <p:cNvSpPr txBox="1">
                <a:spLocks noChangeArrowheads="1"/>
              </p:cNvSpPr>
              <p:nvPr/>
            </p:nvSpPr>
            <p:spPr bwMode="auto">
              <a:xfrm>
                <a:off x="3348" y="1424"/>
                <a:ext cx="17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a</a:t>
                </a:r>
              </a:p>
            </p:txBody>
          </p:sp>
          <p:sp>
            <p:nvSpPr>
              <p:cNvPr id="13328" name="Line 16"/>
              <p:cNvSpPr>
                <a:spLocks noChangeShapeType="1"/>
              </p:cNvSpPr>
              <p:nvPr/>
            </p:nvSpPr>
            <p:spPr bwMode="auto">
              <a:xfrm flipV="1">
                <a:off x="3435" y="940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29" name="Line 17"/>
              <p:cNvSpPr>
                <a:spLocks noChangeShapeType="1"/>
              </p:cNvSpPr>
              <p:nvPr/>
            </p:nvSpPr>
            <p:spPr bwMode="auto">
              <a:xfrm>
                <a:off x="2563" y="942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30" name="Text Box 18"/>
              <p:cNvSpPr txBox="1">
                <a:spLocks noChangeArrowheads="1"/>
              </p:cNvSpPr>
              <p:nvPr/>
            </p:nvSpPr>
            <p:spPr bwMode="auto">
              <a:xfrm>
                <a:off x="3356" y="766"/>
                <a:ext cx="1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2000">
                    <a:solidFill>
                      <a:schemeClr val="tx1"/>
                    </a:solidFill>
                    <a:latin typeface="Arial" charset="0"/>
                  </a:rPr>
                  <a:t>.</a:t>
                </a:r>
              </a:p>
            </p:txBody>
          </p:sp>
          <p:sp>
            <p:nvSpPr>
              <p:cNvPr id="13331" name="Text Box 19"/>
              <p:cNvSpPr txBox="1">
                <a:spLocks noChangeArrowheads="1"/>
              </p:cNvSpPr>
              <p:nvPr/>
            </p:nvSpPr>
            <p:spPr bwMode="auto">
              <a:xfrm>
                <a:off x="3177" y="760"/>
                <a:ext cx="513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z = a+bi</a:t>
                </a:r>
              </a:p>
            </p:txBody>
          </p:sp>
          <p:sp>
            <p:nvSpPr>
              <p:cNvPr id="13332" name="Line 20"/>
              <p:cNvSpPr>
                <a:spLocks noChangeShapeType="1"/>
              </p:cNvSpPr>
              <p:nvPr/>
            </p:nvSpPr>
            <p:spPr bwMode="auto">
              <a:xfrm flipV="1">
                <a:off x="2570" y="942"/>
                <a:ext cx="86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34" name="Line 22"/>
              <p:cNvSpPr>
                <a:spLocks noChangeShapeType="1"/>
              </p:cNvSpPr>
              <p:nvPr/>
            </p:nvSpPr>
            <p:spPr bwMode="auto">
              <a:xfrm flipV="1">
                <a:off x="2568" y="642"/>
                <a:ext cx="0" cy="9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35" name="Line 23"/>
              <p:cNvSpPr>
                <a:spLocks noChangeShapeType="1"/>
              </p:cNvSpPr>
              <p:nvPr/>
            </p:nvSpPr>
            <p:spPr bwMode="auto">
              <a:xfrm>
                <a:off x="2424" y="1424"/>
                <a:ext cx="12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36" name="Rectangle 24"/>
              <p:cNvSpPr>
                <a:spLocks noChangeArrowheads="1"/>
              </p:cNvSpPr>
              <p:nvPr/>
            </p:nvSpPr>
            <p:spPr bwMode="auto">
              <a:xfrm>
                <a:off x="2798" y="1048"/>
                <a:ext cx="234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IzI</a:t>
                </a:r>
              </a:p>
            </p:txBody>
          </p:sp>
          <p:grpSp>
            <p:nvGrpSpPr>
              <p:cNvPr id="13339" name="Group 27"/>
              <p:cNvGrpSpPr>
                <a:grpSpLocks/>
              </p:cNvGrpSpPr>
              <p:nvPr/>
            </p:nvGrpSpPr>
            <p:grpSpPr bwMode="auto">
              <a:xfrm>
                <a:off x="2666" y="1440"/>
                <a:ext cx="598" cy="192"/>
                <a:chOff x="2592" y="1872"/>
                <a:chExt cx="598" cy="192"/>
              </a:xfrm>
            </p:grpSpPr>
            <p:sp>
              <p:nvSpPr>
                <p:cNvPr id="13337" name="Rectangle 25"/>
                <p:cNvSpPr>
                  <a:spLocks noChangeArrowheads="1"/>
                </p:cNvSpPr>
                <p:nvPr/>
              </p:nvSpPr>
              <p:spPr bwMode="auto">
                <a:xfrm>
                  <a:off x="2592" y="1872"/>
                  <a:ext cx="234" cy="1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0">
                        <a:gsLst>
                          <a:gs pos="0">
                            <a:srgbClr val="005CBF"/>
                          </a:gs>
                          <a:gs pos="25000">
                            <a:srgbClr val="0087E6"/>
                          </a:gs>
                          <a:gs pos="75000">
                            <a:srgbClr val="21D6E0"/>
                          </a:gs>
                          <a:gs pos="100000">
                            <a:srgbClr val="03D4A8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r-TR" sz="1400">
                      <a:solidFill>
                        <a:schemeClr val="tx1"/>
                      </a:solidFill>
                      <a:latin typeface="Arial" charset="0"/>
                    </a:rPr>
                    <a:t>IzI</a:t>
                  </a:r>
                </a:p>
              </p:txBody>
            </p:sp>
            <p:graphicFrame>
              <p:nvGraphicFramePr>
                <p:cNvPr id="13338" name="Object 26"/>
                <p:cNvGraphicFramePr>
                  <a:graphicFrameLocks noChangeAspect="1"/>
                </p:cNvGraphicFramePr>
                <p:nvPr/>
              </p:nvGraphicFramePr>
              <p:xfrm>
                <a:off x="2766" y="1882"/>
                <a:ext cx="424" cy="15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3396" name="Denklem" r:id="rId9" imgW="672840" imgH="241200" progId="Equation.3">
                        <p:embed/>
                      </p:oleObj>
                    </mc:Choice>
                    <mc:Fallback>
                      <p:oleObj name="Denklem" r:id="rId9" imgW="672840" imgH="241200" progId="Equation.3">
                        <p:embed/>
                        <p:pic>
                          <p:nvPicPr>
                            <p:cNvPr id="0" name="Object 2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766" y="1882"/>
                              <a:ext cx="424" cy="15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</p:grpSp>
      <p:sp>
        <p:nvSpPr>
          <p:cNvPr id="13340" name="Rectangle 28"/>
          <p:cNvSpPr>
            <a:spLocks noChangeArrowheads="1"/>
          </p:cNvSpPr>
          <p:nvPr/>
        </p:nvSpPr>
        <p:spPr bwMode="auto">
          <a:xfrm>
            <a:off x="396875" y="2590800"/>
            <a:ext cx="123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...13  </a:t>
            </a: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4375150" y="2667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13342" name="Text Box 30"/>
          <p:cNvSpPr txBox="1">
            <a:spLocks noChangeArrowheads="1"/>
          </p:cNvSpPr>
          <p:nvPr/>
        </p:nvSpPr>
        <p:spPr bwMode="auto">
          <a:xfrm>
            <a:off x="1044575" y="2997200"/>
            <a:ext cx="40481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z = 4 + 3i sayısının mutlak değerini bularak karmaşık düzlemde gösterelim. </a:t>
            </a:r>
          </a:p>
        </p:txBody>
      </p:sp>
      <p:sp>
        <p:nvSpPr>
          <p:cNvPr id="13343" name="Rectangle 31"/>
          <p:cNvSpPr>
            <a:spLocks noChangeArrowheads="1"/>
          </p:cNvSpPr>
          <p:nvPr/>
        </p:nvSpPr>
        <p:spPr bwMode="auto">
          <a:xfrm>
            <a:off x="369888" y="35179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13344" name="Text Box 32"/>
          <p:cNvSpPr txBox="1">
            <a:spLocks noChangeArrowheads="1"/>
          </p:cNvSpPr>
          <p:nvPr/>
        </p:nvSpPr>
        <p:spPr bwMode="auto">
          <a:xfrm>
            <a:off x="4373563" y="3670300"/>
            <a:ext cx="2636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13345" name="Object 33"/>
          <p:cNvGraphicFramePr>
            <a:graphicFrameLocks noChangeAspect="1"/>
          </p:cNvGraphicFramePr>
          <p:nvPr/>
        </p:nvGraphicFramePr>
        <p:xfrm>
          <a:off x="1260475" y="3929063"/>
          <a:ext cx="2138363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97" name="Denklem" r:id="rId11" imgW="1396800" imgH="469800" progId="Equation.3">
                  <p:embed/>
                </p:oleObj>
              </mc:Choice>
              <mc:Fallback>
                <p:oleObj name="Denklem" r:id="rId11" imgW="1396800" imgH="46980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0475" y="3929063"/>
                        <a:ext cx="2138363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94" name="Group 82"/>
          <p:cNvGrpSpPr>
            <a:grpSpLocks/>
          </p:cNvGrpSpPr>
          <p:nvPr/>
        </p:nvGrpSpPr>
        <p:grpSpPr bwMode="auto">
          <a:xfrm>
            <a:off x="1862138" y="4610100"/>
            <a:ext cx="2451100" cy="1968500"/>
            <a:chOff x="1126" y="2904"/>
            <a:chExt cx="1482" cy="1240"/>
          </a:xfrm>
        </p:grpSpPr>
        <p:sp>
          <p:nvSpPr>
            <p:cNvPr id="13350" name="Text Box 38"/>
            <p:cNvSpPr txBox="1">
              <a:spLocks noChangeArrowheads="1"/>
            </p:cNvSpPr>
            <p:nvPr/>
          </p:nvSpPr>
          <p:spPr bwMode="auto">
            <a:xfrm>
              <a:off x="1218" y="2904"/>
              <a:ext cx="1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y</a:t>
              </a:r>
            </a:p>
          </p:txBody>
        </p:sp>
        <p:grpSp>
          <p:nvGrpSpPr>
            <p:cNvPr id="13393" name="Group 81"/>
            <p:cNvGrpSpPr>
              <a:grpSpLocks/>
            </p:cNvGrpSpPr>
            <p:nvPr/>
          </p:nvGrpSpPr>
          <p:grpSpPr bwMode="auto">
            <a:xfrm>
              <a:off x="1126" y="3084"/>
              <a:ext cx="1482" cy="1060"/>
              <a:chOff x="1126" y="3084"/>
              <a:chExt cx="1482" cy="1060"/>
            </a:xfrm>
          </p:grpSpPr>
          <p:sp>
            <p:nvSpPr>
              <p:cNvPr id="13346" name="Line 34"/>
              <p:cNvSpPr>
                <a:spLocks noChangeShapeType="1"/>
              </p:cNvSpPr>
              <p:nvPr/>
            </p:nvSpPr>
            <p:spPr bwMode="auto">
              <a:xfrm flipV="1">
                <a:off x="1301" y="3084"/>
                <a:ext cx="0" cy="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47" name="Line 35"/>
              <p:cNvSpPr>
                <a:spLocks noChangeShapeType="1"/>
              </p:cNvSpPr>
              <p:nvPr/>
            </p:nvSpPr>
            <p:spPr bwMode="auto">
              <a:xfrm>
                <a:off x="2384" y="3953"/>
                <a:ext cx="8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48" name="Text Box 36"/>
              <p:cNvSpPr txBox="1">
                <a:spLocks noChangeArrowheads="1"/>
              </p:cNvSpPr>
              <p:nvPr/>
            </p:nvSpPr>
            <p:spPr bwMode="auto">
              <a:xfrm>
                <a:off x="1135" y="3918"/>
                <a:ext cx="203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O</a:t>
                </a:r>
              </a:p>
            </p:txBody>
          </p:sp>
          <p:sp>
            <p:nvSpPr>
              <p:cNvPr id="13349" name="Text Box 37"/>
              <p:cNvSpPr txBox="1">
                <a:spLocks noChangeArrowheads="1"/>
              </p:cNvSpPr>
              <p:nvPr/>
            </p:nvSpPr>
            <p:spPr bwMode="auto">
              <a:xfrm>
                <a:off x="2436" y="3844"/>
                <a:ext cx="17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x</a:t>
                </a:r>
              </a:p>
            </p:txBody>
          </p:sp>
          <p:sp>
            <p:nvSpPr>
              <p:cNvPr id="13351" name="Line 39"/>
              <p:cNvSpPr>
                <a:spLocks noChangeShapeType="1"/>
              </p:cNvSpPr>
              <p:nvPr/>
            </p:nvSpPr>
            <p:spPr bwMode="auto">
              <a:xfrm>
                <a:off x="2170" y="393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52" name="Line 40"/>
              <p:cNvSpPr>
                <a:spLocks noChangeShapeType="1"/>
              </p:cNvSpPr>
              <p:nvPr/>
            </p:nvSpPr>
            <p:spPr bwMode="auto">
              <a:xfrm>
                <a:off x="1272" y="3470"/>
                <a:ext cx="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53" name="Text Box 41"/>
              <p:cNvSpPr txBox="1">
                <a:spLocks noChangeArrowheads="1"/>
              </p:cNvSpPr>
              <p:nvPr/>
            </p:nvSpPr>
            <p:spPr bwMode="auto">
              <a:xfrm>
                <a:off x="1126" y="3368"/>
                <a:ext cx="17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3</a:t>
                </a:r>
              </a:p>
            </p:txBody>
          </p:sp>
          <p:sp>
            <p:nvSpPr>
              <p:cNvPr id="13354" name="Text Box 42"/>
              <p:cNvSpPr txBox="1">
                <a:spLocks noChangeArrowheads="1"/>
              </p:cNvSpPr>
              <p:nvPr/>
            </p:nvSpPr>
            <p:spPr bwMode="auto">
              <a:xfrm>
                <a:off x="2082" y="3952"/>
                <a:ext cx="17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4</a:t>
                </a:r>
              </a:p>
            </p:txBody>
          </p:sp>
          <p:sp>
            <p:nvSpPr>
              <p:cNvPr id="13355" name="Line 43"/>
              <p:cNvSpPr>
                <a:spLocks noChangeShapeType="1"/>
              </p:cNvSpPr>
              <p:nvPr/>
            </p:nvSpPr>
            <p:spPr bwMode="auto">
              <a:xfrm flipV="1">
                <a:off x="2169" y="3468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56" name="Line 44"/>
              <p:cNvSpPr>
                <a:spLocks noChangeShapeType="1"/>
              </p:cNvSpPr>
              <p:nvPr/>
            </p:nvSpPr>
            <p:spPr bwMode="auto">
              <a:xfrm>
                <a:off x="1297" y="3470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57" name="Text Box 45"/>
              <p:cNvSpPr txBox="1">
                <a:spLocks noChangeArrowheads="1"/>
              </p:cNvSpPr>
              <p:nvPr/>
            </p:nvSpPr>
            <p:spPr bwMode="auto">
              <a:xfrm>
                <a:off x="2090" y="3294"/>
                <a:ext cx="1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2000">
                    <a:solidFill>
                      <a:schemeClr val="tx1"/>
                    </a:solidFill>
                    <a:latin typeface="Arial" charset="0"/>
                  </a:rPr>
                  <a:t>.</a:t>
                </a:r>
              </a:p>
            </p:txBody>
          </p:sp>
          <p:sp>
            <p:nvSpPr>
              <p:cNvPr id="13358" name="Text Box 46"/>
              <p:cNvSpPr txBox="1">
                <a:spLocks noChangeArrowheads="1"/>
              </p:cNvSpPr>
              <p:nvPr/>
            </p:nvSpPr>
            <p:spPr bwMode="auto">
              <a:xfrm>
                <a:off x="1911" y="3288"/>
                <a:ext cx="513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z = 4+3i</a:t>
                </a:r>
              </a:p>
            </p:txBody>
          </p:sp>
          <p:sp>
            <p:nvSpPr>
              <p:cNvPr id="13359" name="Line 47"/>
              <p:cNvSpPr>
                <a:spLocks noChangeShapeType="1"/>
              </p:cNvSpPr>
              <p:nvPr/>
            </p:nvSpPr>
            <p:spPr bwMode="auto">
              <a:xfrm flipV="1">
                <a:off x="1304" y="3470"/>
                <a:ext cx="86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60" name="Line 48"/>
              <p:cNvSpPr>
                <a:spLocks noChangeShapeType="1"/>
              </p:cNvSpPr>
              <p:nvPr/>
            </p:nvSpPr>
            <p:spPr bwMode="auto">
              <a:xfrm flipV="1">
                <a:off x="1302" y="3170"/>
                <a:ext cx="0" cy="9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61" name="Line 49"/>
              <p:cNvSpPr>
                <a:spLocks noChangeShapeType="1"/>
              </p:cNvSpPr>
              <p:nvPr/>
            </p:nvSpPr>
            <p:spPr bwMode="auto">
              <a:xfrm>
                <a:off x="1158" y="3952"/>
                <a:ext cx="12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62" name="Rectangle 50"/>
              <p:cNvSpPr>
                <a:spLocks noChangeArrowheads="1"/>
              </p:cNvSpPr>
              <p:nvPr/>
            </p:nvSpPr>
            <p:spPr bwMode="auto">
              <a:xfrm rot="-1674450">
                <a:off x="1482" y="3570"/>
                <a:ext cx="43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IzI=5</a:t>
                </a:r>
              </a:p>
            </p:txBody>
          </p:sp>
        </p:grpSp>
      </p:grpSp>
      <p:sp>
        <p:nvSpPr>
          <p:cNvPr id="13395" name="AutoShape 8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8255000" y="6219825"/>
            <a:ext cx="1190625" cy="533400"/>
          </a:xfrm>
          <a:prstGeom prst="horizontalScroll">
            <a:avLst>
              <a:gd name="adj" fmla="val 12500"/>
            </a:avLst>
          </a:prstGeom>
          <a:solidFill>
            <a:srgbClr val="0033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/>
              <a:t>Ana Menü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3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13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40" grpId="0" autoUpdateAnimBg="0"/>
      <p:bldP spid="13341" grpId="0" autoUpdateAnimBg="0"/>
      <p:bldP spid="13342" grpId="0" autoUpdateAnimBg="0"/>
      <p:bldP spid="13343" grpId="0" autoUpdateAnimBg="0"/>
      <p:bldP spid="13344" grpId="0" autoUpdateAnimBg="0"/>
      <p:bldP spid="13395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8175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1066800" y="533400"/>
          <a:ext cx="3048000" cy="275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3" name="Denklem" r:id="rId10" imgW="1409400" imgH="1447560" progId="Equation.3">
                  <p:embed/>
                </p:oleObj>
              </mc:Choice>
              <mc:Fallback>
                <p:oleObj name="Denklem" r:id="rId10" imgW="1409400" imgH="14475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33400"/>
                        <a:ext cx="3048000" cy="275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25438" y="3230563"/>
            <a:ext cx="1189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...14  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105400" y="3352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365125" y="5135563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105400" y="5287963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14347" name="Object 11"/>
          <p:cNvGraphicFramePr>
            <a:graphicFrameLocks noChangeAspect="1"/>
          </p:cNvGraphicFramePr>
          <p:nvPr/>
        </p:nvGraphicFramePr>
        <p:xfrm>
          <a:off x="1046163" y="3509963"/>
          <a:ext cx="2132012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4" name="Denklem" r:id="rId12" imgW="1384200" imgH="838080" progId="Equation.3">
                  <p:embed/>
                </p:oleObj>
              </mc:Choice>
              <mc:Fallback>
                <p:oleObj name="Denklem" r:id="rId12" imgW="1384200" imgH="8380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6163" y="3509963"/>
                        <a:ext cx="2132012" cy="129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8" name="Object 12"/>
          <p:cNvGraphicFramePr>
            <a:graphicFrameLocks noChangeAspect="1"/>
          </p:cNvGraphicFramePr>
          <p:nvPr/>
        </p:nvGraphicFramePr>
        <p:xfrm>
          <a:off x="862013" y="5410200"/>
          <a:ext cx="4408487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Denklem" r:id="rId14" imgW="2070000" imgH="672840" progId="Equation.3">
                  <p:embed/>
                </p:oleObj>
              </mc:Choice>
              <mc:Fallback>
                <p:oleObj name="Denklem" r:id="rId14" imgW="2070000" imgH="6728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5410200"/>
                        <a:ext cx="4408487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3962400" y="64008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A</a:t>
            </a:r>
          </a:p>
        </p:txBody>
      </p:sp>
      <p:grpSp>
        <p:nvGrpSpPr>
          <p:cNvPr id="14354" name="Group 18"/>
          <p:cNvGrpSpPr>
            <a:grpSpLocks/>
          </p:cNvGrpSpPr>
          <p:nvPr/>
        </p:nvGrpSpPr>
        <p:grpSpPr bwMode="auto">
          <a:xfrm>
            <a:off x="682625" y="4833938"/>
            <a:ext cx="4241800" cy="314325"/>
            <a:chOff x="480" y="2954"/>
            <a:chExt cx="2565" cy="198"/>
          </a:xfrm>
        </p:grpSpPr>
        <p:sp>
          <p:nvSpPr>
            <p:cNvPr id="14349" name="Rectangle 13"/>
            <p:cNvSpPr>
              <a:spLocks noChangeArrowheads="1"/>
            </p:cNvSpPr>
            <p:nvPr/>
          </p:nvSpPr>
          <p:spPr bwMode="auto">
            <a:xfrm>
              <a:off x="480" y="2960"/>
              <a:ext cx="256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1            </a:t>
              </a:r>
              <a:r>
                <a:rPr lang="tr-TR" sz="1400">
                  <a:latin typeface="Arial" charset="0"/>
                </a:rPr>
                <a:t>B)  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C)  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2  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5 </a:t>
              </a:r>
            </a:p>
          </p:txBody>
        </p:sp>
        <p:graphicFrame>
          <p:nvGraphicFramePr>
            <p:cNvPr id="14351" name="Object 15"/>
            <p:cNvGraphicFramePr>
              <a:graphicFrameLocks noChangeAspect="1"/>
            </p:cNvGraphicFramePr>
            <p:nvPr/>
          </p:nvGraphicFramePr>
          <p:xfrm>
            <a:off x="1228" y="2958"/>
            <a:ext cx="192" cy="1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66" name="Denklem" r:id="rId16" imgW="228600" imgH="203040" progId="Equation.3">
                    <p:embed/>
                  </p:oleObj>
                </mc:Choice>
                <mc:Fallback>
                  <p:oleObj name="Denklem" r:id="rId16" imgW="228600" imgH="203040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8" y="2958"/>
                          <a:ext cx="192" cy="1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52" name="Object 16"/>
            <p:cNvGraphicFramePr>
              <a:graphicFrameLocks noChangeAspect="1"/>
            </p:cNvGraphicFramePr>
            <p:nvPr/>
          </p:nvGraphicFramePr>
          <p:xfrm>
            <a:off x="1821" y="2954"/>
            <a:ext cx="181" cy="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67" name="Denklem" r:id="rId18" imgW="215640" imgH="215640" progId="Equation.3">
                    <p:embed/>
                  </p:oleObj>
                </mc:Choice>
                <mc:Fallback>
                  <p:oleObj name="Denklem" r:id="rId18" imgW="215640" imgH="215640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1" y="2954"/>
                          <a:ext cx="181" cy="18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362" name="Group 26"/>
          <p:cNvGrpSpPr>
            <a:grpSpLocks/>
          </p:cNvGrpSpPr>
          <p:nvPr/>
        </p:nvGrpSpPr>
        <p:grpSpPr bwMode="auto">
          <a:xfrm>
            <a:off x="7302500" y="6248400"/>
            <a:ext cx="2143125" cy="533400"/>
            <a:chOff x="4416" y="3936"/>
            <a:chExt cx="1296" cy="336"/>
          </a:xfrm>
        </p:grpSpPr>
        <p:sp>
          <p:nvSpPr>
            <p:cNvPr id="14360" name="AutoShape 24">
              <a:hlinkClick r:id="rId20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16" y="3936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14361" name="AutoShape 25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184" y="3950"/>
              <a:ext cx="528" cy="300"/>
            </a:xfrm>
            <a:prstGeom prst="rightArrow">
              <a:avLst>
                <a:gd name="adj1" fmla="val 50000"/>
                <a:gd name="adj2" fmla="val 440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3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1" grpId="0" autoUpdateAnimBg="0"/>
      <p:bldP spid="14342" grpId="0" autoUpdateAnimBg="0"/>
      <p:bldP spid="14344" grpId="0" autoUpdateAnimBg="0"/>
      <p:bldP spid="14345" grpId="0" autoUpdateAnimBg="0"/>
      <p:bldP spid="1435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436563" y="152400"/>
            <a:ext cx="123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...15  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4648200" y="228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15379" name="Object 19"/>
          <p:cNvGraphicFramePr>
            <a:graphicFrameLocks noChangeAspect="1"/>
          </p:cNvGraphicFramePr>
          <p:nvPr/>
        </p:nvGraphicFramePr>
        <p:xfrm>
          <a:off x="830263" y="457200"/>
          <a:ext cx="5487987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3" name="Denklem" r:id="rId8" imgW="3568680" imgH="672840" progId="Equation.3">
                  <p:embed/>
                </p:oleObj>
              </mc:Choice>
              <mc:Fallback>
                <p:oleObj name="Denklem" r:id="rId8" imgW="3568680" imgH="6728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457200"/>
                        <a:ext cx="5487987" cy="103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0" name="Rectangle 20"/>
          <p:cNvSpPr>
            <a:spLocks noChangeArrowheads="1"/>
          </p:cNvSpPr>
          <p:nvPr/>
        </p:nvSpPr>
        <p:spPr bwMode="auto">
          <a:xfrm>
            <a:off x="793750" y="1498600"/>
            <a:ext cx="59420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–4-3i            </a:t>
            </a:r>
            <a:r>
              <a:rPr lang="tr-TR" sz="1400">
                <a:latin typeface="Arial" charset="0"/>
              </a:rPr>
              <a:t>B)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–3-4i            </a:t>
            </a:r>
            <a:r>
              <a:rPr lang="tr-TR" sz="1400">
                <a:latin typeface="Arial" charset="0"/>
              </a:rPr>
              <a:t>C)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–4+3i            </a:t>
            </a:r>
            <a:r>
              <a:rPr lang="tr-TR" sz="1400">
                <a:latin typeface="Arial" charset="0"/>
              </a:rPr>
              <a:t>D)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3+4i  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4+3i  </a:t>
            </a:r>
          </a:p>
        </p:txBody>
      </p:sp>
      <p:sp>
        <p:nvSpPr>
          <p:cNvPr id="15381" name="Rectangle 21"/>
          <p:cNvSpPr>
            <a:spLocks noChangeArrowheads="1"/>
          </p:cNvSpPr>
          <p:nvPr/>
        </p:nvSpPr>
        <p:spPr bwMode="auto">
          <a:xfrm>
            <a:off x="476250" y="17526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4724400" y="1905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15383" name="Object 23"/>
          <p:cNvGraphicFramePr>
            <a:graphicFrameLocks noChangeAspect="1"/>
          </p:cNvGraphicFramePr>
          <p:nvPr/>
        </p:nvGraphicFramePr>
        <p:xfrm>
          <a:off x="914400" y="2133600"/>
          <a:ext cx="3811588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4" name="Denklem" r:id="rId10" imgW="2463480" imgH="2806560" progId="Equation.3">
                  <p:embed/>
                </p:oleObj>
              </mc:Choice>
              <mc:Fallback>
                <p:oleObj name="Denklem" r:id="rId10" imgW="2463480" imgH="280656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133600"/>
                        <a:ext cx="3811588" cy="434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4" name="Rectangle 24"/>
          <p:cNvSpPr>
            <a:spLocks noChangeArrowheads="1"/>
          </p:cNvSpPr>
          <p:nvPr/>
        </p:nvSpPr>
        <p:spPr bwMode="auto">
          <a:xfrm>
            <a:off x="2514600" y="63246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C</a:t>
            </a:r>
          </a:p>
        </p:txBody>
      </p:sp>
      <p:grpSp>
        <p:nvGrpSpPr>
          <p:cNvPr id="15392" name="Group 32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3840" y="3918"/>
            <a:chExt cx="1872" cy="336"/>
          </a:xfrm>
        </p:grpSpPr>
        <p:sp>
          <p:nvSpPr>
            <p:cNvPr id="15389" name="AutoShape 29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3840" y="3936"/>
              <a:ext cx="528" cy="288"/>
            </a:xfrm>
            <a:prstGeom prst="lef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15390" name="AutoShape 30">
              <a:hlinkClick r:id="rId1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16" y="3918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15391" name="AutoShape 31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184" y="3930"/>
              <a:ext cx="528" cy="300"/>
            </a:xfrm>
            <a:prstGeom prst="rightArrow">
              <a:avLst>
                <a:gd name="adj1" fmla="val 50000"/>
                <a:gd name="adj2" fmla="val 440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7" grpId="0" autoUpdateAnimBg="0"/>
      <p:bldP spid="15378" grpId="0" autoUpdateAnimBg="0"/>
      <p:bldP spid="15380" grpId="0" autoUpdateAnimBg="0"/>
      <p:bldP spid="15381" grpId="0" autoUpdateAnimBg="0"/>
      <p:bldP spid="15382" grpId="0" autoUpdateAnimBg="0"/>
      <p:bldP spid="1538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10" name="Group 26"/>
          <p:cNvGrpSpPr>
            <a:grpSpLocks/>
          </p:cNvGrpSpPr>
          <p:nvPr/>
        </p:nvGrpSpPr>
        <p:grpSpPr bwMode="auto">
          <a:xfrm>
            <a:off x="463550" y="285750"/>
            <a:ext cx="5556250" cy="3186113"/>
            <a:chOff x="292" y="180"/>
            <a:chExt cx="3500" cy="2007"/>
          </a:xfrm>
        </p:grpSpPr>
        <p:sp>
          <p:nvSpPr>
            <p:cNvPr id="16386" name="Text Box 2"/>
            <p:cNvSpPr txBox="1">
              <a:spLocks noChangeArrowheads="1"/>
            </p:cNvSpPr>
            <p:nvPr/>
          </p:nvSpPr>
          <p:spPr bwMode="auto">
            <a:xfrm>
              <a:off x="292" y="180"/>
              <a:ext cx="3500" cy="2007"/>
            </a:xfrm>
            <a:prstGeom prst="rect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chemeClr val="tx1"/>
                  </a:solidFill>
                  <a:latin typeface="Times New Roman" pitchFamily="18" charset="0"/>
                </a:rPr>
                <a:t>                   </a:t>
              </a: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1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= x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1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+ iy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1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ve 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2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= x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2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+ iy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2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sayıları arasındaki uzaklık, bu sayıların karmaşık düzlemdeki görüntüleri olan noktalar arasındaki uzaklığa eşittir. Yani,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endParaRPr lang="tr-TR" sz="1400">
                <a:solidFill>
                  <a:schemeClr val="tx1"/>
                </a:solidFill>
                <a:latin typeface="Arial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Iz-z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0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I = r şartını sağlayan z karmaşık sayılarının kümesi, 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0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sabit noktasına r birim uzaklıktaki noktaların kümesidir. Bu küme, merkezi 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0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ve yarıçapı r olan çemberdir. 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Iz-z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0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I &lt; r ifadesi merkezi 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0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, yarıçapı r olan çemberin iç bölgesindeki noktaların kümesini gösterir.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Iz-z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0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I &gt; r ifadesi merkezi 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</a:rPr>
                <a:t>0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, yarıçapı r olan çemberin dış bölgesindeki noktaların kümesini gösterir.</a:t>
              </a:r>
            </a:p>
          </p:txBody>
        </p:sp>
        <p:sp>
          <p:nvSpPr>
            <p:cNvPr id="16387" name="WordArt 3"/>
            <p:cNvSpPr>
              <a:spLocks noChangeArrowheads="1" noChangeShapeType="1" noTextEdit="1"/>
            </p:cNvSpPr>
            <p:nvPr/>
          </p:nvSpPr>
          <p:spPr bwMode="auto">
            <a:xfrm>
              <a:off x="416" y="214"/>
              <a:ext cx="375" cy="18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r-TR" sz="2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66"/>
                      </a:gs>
                      <a:gs pos="100000">
                        <a:srgbClr val="0000FF"/>
                      </a:gs>
                    </a:gsLst>
                    <a:path path="rect">
                      <a:fillToRect l="50000" t="50000" r="50000" b="50000"/>
                    </a:path>
                  </a:gradFill>
                  <a:latin typeface="Comic Sans MS"/>
                </a:rPr>
                <a:t>Uyarı</a:t>
              </a:r>
            </a:p>
          </p:txBody>
        </p:sp>
        <p:graphicFrame>
          <p:nvGraphicFramePr>
            <p:cNvPr id="16389" name="Object 5"/>
            <p:cNvGraphicFramePr>
              <a:graphicFrameLocks noChangeAspect="1"/>
            </p:cNvGraphicFramePr>
            <p:nvPr/>
          </p:nvGraphicFramePr>
          <p:xfrm>
            <a:off x="700" y="816"/>
            <a:ext cx="2250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11" name="Denklem" r:id="rId9" imgW="2184120" imgH="266400" progId="Equation.3">
                    <p:embed/>
                  </p:oleObj>
                </mc:Choice>
                <mc:Fallback>
                  <p:oleObj name="Denklem" r:id="rId9" imgW="2184120" imgH="26640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0" y="816"/>
                          <a:ext cx="2250" cy="2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36563" y="3581400"/>
            <a:ext cx="123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...16  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5257800" y="3657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16393" name="Object 9"/>
          <p:cNvGraphicFramePr>
            <a:graphicFrameLocks noChangeAspect="1"/>
          </p:cNvGraphicFramePr>
          <p:nvPr/>
        </p:nvGraphicFramePr>
        <p:xfrm>
          <a:off x="1184275" y="3835400"/>
          <a:ext cx="3454400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2" name="Denklem" r:id="rId11" imgW="2247840" imgH="647640" progId="Equation.3">
                  <p:embed/>
                </p:oleObj>
              </mc:Choice>
              <mc:Fallback>
                <p:oleObj name="Denklem" r:id="rId11" imgW="2247840" imgH="647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4275" y="3835400"/>
                        <a:ext cx="3454400" cy="995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793750" y="4800600"/>
            <a:ext cx="47259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5            </a:t>
            </a:r>
            <a:r>
              <a:rPr lang="tr-TR" sz="1400">
                <a:latin typeface="Arial" charset="0"/>
              </a:rPr>
              <a:t>B)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6            </a:t>
            </a:r>
            <a:r>
              <a:rPr lang="tr-TR" sz="1400">
                <a:latin typeface="Arial" charset="0"/>
              </a:rPr>
              <a:t>C)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8             </a:t>
            </a:r>
            <a:r>
              <a:rPr lang="tr-TR" sz="1400">
                <a:latin typeface="Arial" charset="0"/>
              </a:rPr>
              <a:t>D)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10   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13 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476250" y="50927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5289550" y="52451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16397" name="Object 13"/>
          <p:cNvGraphicFramePr>
            <a:graphicFrameLocks noChangeAspect="1"/>
          </p:cNvGraphicFramePr>
          <p:nvPr/>
        </p:nvGraphicFramePr>
        <p:xfrm>
          <a:off x="1049338" y="5359400"/>
          <a:ext cx="4725987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3" name="Denklem" r:id="rId13" imgW="3060360" imgH="723600" progId="Equation.3">
                  <p:embed/>
                </p:oleObj>
              </mc:Choice>
              <mc:Fallback>
                <p:oleObj name="Denklem" r:id="rId13" imgW="3060360" imgH="723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9338" y="5359400"/>
                        <a:ext cx="4725987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3930650" y="6248400"/>
            <a:ext cx="911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D</a:t>
            </a:r>
          </a:p>
        </p:txBody>
      </p: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7302500" y="6219825"/>
            <a:ext cx="2143125" cy="533400"/>
            <a:chOff x="4416" y="3918"/>
            <a:chExt cx="1296" cy="336"/>
          </a:xfrm>
        </p:grpSpPr>
        <p:sp>
          <p:nvSpPr>
            <p:cNvPr id="16404" name="AutoShape 20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416" y="3936"/>
              <a:ext cx="528" cy="288"/>
            </a:xfrm>
            <a:prstGeom prst="lef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16405" name="AutoShape 21">
              <a:hlinkClick r:id="rId1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992" y="3918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obotz Simge Durum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utoUpdateAnimBg="0"/>
      <p:bldP spid="16391" grpId="0" autoUpdateAnimBg="0"/>
      <p:bldP spid="16394" grpId="0" autoUpdateAnimBg="0"/>
      <p:bldP spid="16395" grpId="0" autoUpdateAnimBg="0"/>
      <p:bldP spid="16396" grpId="0" autoUpdateAnimBg="0"/>
      <p:bldP spid="1639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5476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838200" y="838200"/>
          <a:ext cx="3562350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1" name="Denklem" r:id="rId7" imgW="2247840" imgH="825480" progId="Equation.3">
                  <p:embed/>
                </p:oleObj>
              </mc:Choice>
              <mc:Fallback>
                <p:oleObj name="Denklem" r:id="rId7" imgW="2247840" imgH="825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838200"/>
                        <a:ext cx="3562350" cy="1308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40" name="Group 32"/>
          <p:cNvGrpSpPr>
            <a:grpSpLocks/>
          </p:cNvGrpSpPr>
          <p:nvPr/>
        </p:nvGrpSpPr>
        <p:grpSpPr bwMode="auto">
          <a:xfrm>
            <a:off x="4683125" y="495300"/>
            <a:ext cx="2451100" cy="1968500"/>
            <a:chOff x="2832" y="312"/>
            <a:chExt cx="1482" cy="1240"/>
          </a:xfrm>
        </p:grpSpPr>
        <p:sp>
          <p:nvSpPr>
            <p:cNvPr id="17413" name="Line 5"/>
            <p:cNvSpPr>
              <a:spLocks noChangeShapeType="1"/>
            </p:cNvSpPr>
            <p:nvPr/>
          </p:nvSpPr>
          <p:spPr bwMode="auto">
            <a:xfrm flipV="1">
              <a:off x="3007" y="492"/>
              <a:ext cx="0" cy="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>
              <a:off x="4090" y="1361"/>
              <a:ext cx="8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2841" y="1326"/>
              <a:ext cx="20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O</a:t>
              </a:r>
            </a:p>
          </p:txBody>
        </p:sp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4142" y="1252"/>
              <a:ext cx="1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7417" name="Text Box 9"/>
            <p:cNvSpPr txBox="1">
              <a:spLocks noChangeArrowheads="1"/>
            </p:cNvSpPr>
            <p:nvPr/>
          </p:nvSpPr>
          <p:spPr bwMode="auto">
            <a:xfrm>
              <a:off x="2924" y="312"/>
              <a:ext cx="1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y</a:t>
              </a:r>
            </a:p>
          </p:txBody>
        </p:sp>
        <p:sp>
          <p:nvSpPr>
            <p:cNvPr id="17418" name="Line 10"/>
            <p:cNvSpPr>
              <a:spLocks noChangeShapeType="1"/>
            </p:cNvSpPr>
            <p:nvPr/>
          </p:nvSpPr>
          <p:spPr bwMode="auto">
            <a:xfrm>
              <a:off x="3876" y="134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419" name="Line 11"/>
            <p:cNvSpPr>
              <a:spLocks noChangeShapeType="1"/>
            </p:cNvSpPr>
            <p:nvPr/>
          </p:nvSpPr>
          <p:spPr bwMode="auto">
            <a:xfrm>
              <a:off x="2978" y="878"/>
              <a:ext cx="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420" name="Text Box 12"/>
            <p:cNvSpPr txBox="1">
              <a:spLocks noChangeArrowheads="1"/>
            </p:cNvSpPr>
            <p:nvPr/>
          </p:nvSpPr>
          <p:spPr bwMode="auto">
            <a:xfrm>
              <a:off x="2832" y="808"/>
              <a:ext cx="17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b</a:t>
              </a:r>
            </a:p>
          </p:txBody>
        </p:sp>
        <p:sp>
          <p:nvSpPr>
            <p:cNvPr id="17421" name="Text Box 13"/>
            <p:cNvSpPr txBox="1">
              <a:spLocks noChangeArrowheads="1"/>
            </p:cNvSpPr>
            <p:nvPr/>
          </p:nvSpPr>
          <p:spPr bwMode="auto">
            <a:xfrm>
              <a:off x="3788" y="1360"/>
              <a:ext cx="17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a</a:t>
              </a:r>
            </a:p>
          </p:txBody>
        </p:sp>
        <p:sp>
          <p:nvSpPr>
            <p:cNvPr id="17422" name="Line 14"/>
            <p:cNvSpPr>
              <a:spLocks noChangeShapeType="1"/>
            </p:cNvSpPr>
            <p:nvPr/>
          </p:nvSpPr>
          <p:spPr bwMode="auto">
            <a:xfrm flipV="1">
              <a:off x="3875" y="876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423" name="Line 15"/>
            <p:cNvSpPr>
              <a:spLocks noChangeShapeType="1"/>
            </p:cNvSpPr>
            <p:nvPr/>
          </p:nvSpPr>
          <p:spPr bwMode="auto">
            <a:xfrm>
              <a:off x="3003" y="878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424" name="Text Box 16"/>
            <p:cNvSpPr txBox="1">
              <a:spLocks noChangeArrowheads="1"/>
            </p:cNvSpPr>
            <p:nvPr/>
          </p:nvSpPr>
          <p:spPr bwMode="auto">
            <a:xfrm>
              <a:off x="3796" y="702"/>
              <a:ext cx="16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2000">
                  <a:solidFill>
                    <a:schemeClr val="tx1"/>
                  </a:solidFill>
                  <a:latin typeface="Arial" charset="0"/>
                </a:rPr>
                <a:t>.</a:t>
              </a:r>
            </a:p>
          </p:txBody>
        </p:sp>
        <p:sp>
          <p:nvSpPr>
            <p:cNvPr id="17425" name="Text Box 17"/>
            <p:cNvSpPr txBox="1">
              <a:spLocks noChangeArrowheads="1"/>
            </p:cNvSpPr>
            <p:nvPr/>
          </p:nvSpPr>
          <p:spPr bwMode="auto">
            <a:xfrm>
              <a:off x="3656" y="696"/>
              <a:ext cx="4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M(a,b)</a:t>
              </a:r>
            </a:p>
          </p:txBody>
        </p:sp>
        <p:sp>
          <p:nvSpPr>
            <p:cNvPr id="17426" name="Line 18"/>
            <p:cNvSpPr>
              <a:spLocks noChangeShapeType="1"/>
            </p:cNvSpPr>
            <p:nvPr/>
          </p:nvSpPr>
          <p:spPr bwMode="auto">
            <a:xfrm flipV="1">
              <a:off x="3010" y="878"/>
              <a:ext cx="864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427" name="Line 19"/>
            <p:cNvSpPr>
              <a:spLocks noChangeShapeType="1"/>
            </p:cNvSpPr>
            <p:nvPr/>
          </p:nvSpPr>
          <p:spPr bwMode="auto">
            <a:xfrm flipV="1">
              <a:off x="3008" y="578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428" name="Line 20"/>
            <p:cNvSpPr>
              <a:spLocks noChangeShapeType="1"/>
            </p:cNvSpPr>
            <p:nvPr/>
          </p:nvSpPr>
          <p:spPr bwMode="auto">
            <a:xfrm>
              <a:off x="2864" y="1360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 rot="-11407">
              <a:off x="3188" y="978"/>
              <a:ext cx="43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IzI</a:t>
              </a:r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3177" y="1261"/>
              <a:ext cx="42" cy="99"/>
            </a:xfrm>
            <a:custGeom>
              <a:avLst/>
              <a:gdLst>
                <a:gd name="T0" fmla="*/ 0 w 42"/>
                <a:gd name="T1" fmla="*/ 0 h 99"/>
                <a:gd name="T2" fmla="*/ 33 w 42"/>
                <a:gd name="T3" fmla="*/ 42 h 99"/>
                <a:gd name="T4" fmla="*/ 39 w 42"/>
                <a:gd name="T5" fmla="*/ 60 h 99"/>
                <a:gd name="T6" fmla="*/ 42 w 42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99">
                  <a:moveTo>
                    <a:pt x="0" y="0"/>
                  </a:moveTo>
                  <a:cubicBezTo>
                    <a:pt x="14" y="9"/>
                    <a:pt x="28" y="26"/>
                    <a:pt x="33" y="42"/>
                  </a:cubicBezTo>
                  <a:cubicBezTo>
                    <a:pt x="35" y="48"/>
                    <a:pt x="39" y="60"/>
                    <a:pt x="39" y="60"/>
                  </a:cubicBezTo>
                  <a:cubicBezTo>
                    <a:pt x="42" y="93"/>
                    <a:pt x="42" y="80"/>
                    <a:pt x="42" y="99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rect">
                      <a:fillToRect l="50000" t="50000" r="50000" b="50000"/>
                    </a:path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graphicFrame>
          <p:nvGraphicFramePr>
            <p:cNvPr id="17431" name="Object 23"/>
            <p:cNvGraphicFramePr>
              <a:graphicFrameLocks noChangeAspect="1"/>
            </p:cNvGraphicFramePr>
            <p:nvPr/>
          </p:nvGraphicFramePr>
          <p:xfrm>
            <a:off x="3237" y="1216"/>
            <a:ext cx="111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52" name="Denklem" r:id="rId9" imgW="126720" imgH="164880" progId="Equation.3">
                    <p:embed/>
                  </p:oleObj>
                </mc:Choice>
                <mc:Fallback>
                  <p:oleObj name="Denklem" r:id="rId9" imgW="126720" imgH="164880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37" y="1216"/>
                          <a:ext cx="111" cy="1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32" name="Text Box 24"/>
            <p:cNvSpPr txBox="1">
              <a:spLocks noChangeArrowheads="1"/>
            </p:cNvSpPr>
            <p:nvPr/>
          </p:nvSpPr>
          <p:spPr bwMode="auto">
            <a:xfrm>
              <a:off x="3840" y="1201"/>
              <a:ext cx="19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H</a:t>
              </a:r>
            </a:p>
          </p:txBody>
        </p:sp>
      </p:grpSp>
      <p:grpSp>
        <p:nvGrpSpPr>
          <p:cNvPr id="17439" name="Group 31"/>
          <p:cNvGrpSpPr>
            <a:grpSpLocks/>
          </p:cNvGrpSpPr>
          <p:nvPr/>
        </p:nvGrpSpPr>
        <p:grpSpPr bwMode="auto">
          <a:xfrm>
            <a:off x="635000" y="2711450"/>
            <a:ext cx="8185150" cy="3070225"/>
            <a:chOff x="384" y="1708"/>
            <a:chExt cx="4950" cy="1934"/>
          </a:xfrm>
        </p:grpSpPr>
        <p:graphicFrame>
          <p:nvGraphicFramePr>
            <p:cNvPr id="17433" name="Object 25"/>
            <p:cNvGraphicFramePr>
              <a:graphicFrameLocks noChangeAspect="1"/>
            </p:cNvGraphicFramePr>
            <p:nvPr/>
          </p:nvGraphicFramePr>
          <p:xfrm>
            <a:off x="384" y="1730"/>
            <a:ext cx="2496" cy="18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53" name="Denklem" r:id="rId11" imgW="2603160" imgH="1968480" progId="Equation.3">
                    <p:embed/>
                  </p:oleObj>
                </mc:Choice>
                <mc:Fallback>
                  <p:oleObj name="Denklem" r:id="rId11" imgW="2603160" imgH="1968480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" y="1730"/>
                          <a:ext cx="2496" cy="18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CC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CC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38" name="Text Box 30"/>
            <p:cNvSpPr txBox="1">
              <a:spLocks noChangeArrowheads="1"/>
            </p:cNvSpPr>
            <p:nvPr/>
          </p:nvSpPr>
          <p:spPr bwMode="auto">
            <a:xfrm>
              <a:off x="2886" y="1708"/>
              <a:ext cx="2448" cy="19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Yukarıda ifade edilen eşitlikleri sağlayan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 reel sayısına z nin argümenti denir ve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arg(z) =  şeklinde gösterilir.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0   2  ise  ya karmaşık sayının esas argümenti denir. </a:t>
              </a:r>
              <a:endParaRPr lang="tr-TR" sz="1400">
                <a:solidFill>
                  <a:schemeClr val="tx1"/>
                </a:solidFill>
                <a:latin typeface="Arial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Karmaşık sayının mutlak değer ve argümentine bu sayının kutupsal koordinatları denir ve (IzI,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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) şeklinde gösterilir.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z= IzI.(cos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 +i.sin) sayısı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    z=IzI.cis şeklinde de yazılabilir.    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endParaRPr lang="tr-TR" sz="1400">
                <a:solidFill>
                  <a:schemeClr val="tx1"/>
                </a:solidFill>
                <a:latin typeface="Arial" charset="0"/>
                <a:sym typeface="Symbol" pitchFamily="18" charset="2"/>
              </a:endParaRPr>
            </a:p>
          </p:txBody>
        </p:sp>
      </p:grpSp>
      <p:grpSp>
        <p:nvGrpSpPr>
          <p:cNvPr id="17450" name="Group 42"/>
          <p:cNvGrpSpPr>
            <a:grpSpLocks/>
          </p:cNvGrpSpPr>
          <p:nvPr/>
        </p:nvGrpSpPr>
        <p:grpSpPr bwMode="auto">
          <a:xfrm>
            <a:off x="7302500" y="6248400"/>
            <a:ext cx="2143125" cy="533400"/>
            <a:chOff x="4416" y="3936"/>
            <a:chExt cx="1296" cy="336"/>
          </a:xfrm>
        </p:grpSpPr>
        <p:sp>
          <p:nvSpPr>
            <p:cNvPr id="17448" name="AutoShape 40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16" y="3936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17449" name="AutoShape 41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184" y="3950"/>
              <a:ext cx="528" cy="300"/>
            </a:xfrm>
            <a:prstGeom prst="rightArrow">
              <a:avLst>
                <a:gd name="adj1" fmla="val 50000"/>
                <a:gd name="adj2" fmla="val 440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36563" y="152400"/>
            <a:ext cx="1033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572000" y="228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885825" y="457200"/>
          <a:ext cx="4183063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Denklem" r:id="rId7" imgW="2628720" imgH="609480" progId="Equation.3">
                  <p:embed/>
                </p:oleObj>
              </mc:Choice>
              <mc:Fallback>
                <p:oleObj name="Denklem" r:id="rId7" imgW="2628720" imgH="609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5825" y="457200"/>
                        <a:ext cx="4183063" cy="969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463550" y="1409700"/>
            <a:ext cx="8588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635500" y="1447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pSp>
        <p:nvGrpSpPr>
          <p:cNvPr id="18455" name="Group 23"/>
          <p:cNvGrpSpPr>
            <a:grpSpLocks/>
          </p:cNvGrpSpPr>
          <p:nvPr/>
        </p:nvGrpSpPr>
        <p:grpSpPr bwMode="auto">
          <a:xfrm>
            <a:off x="793750" y="1701800"/>
            <a:ext cx="4127500" cy="1558925"/>
            <a:chOff x="480" y="1072"/>
            <a:chExt cx="2496" cy="982"/>
          </a:xfrm>
        </p:grpSpPr>
        <p:graphicFrame>
          <p:nvGraphicFramePr>
            <p:cNvPr id="18441" name="Object 9"/>
            <p:cNvGraphicFramePr>
              <a:graphicFrameLocks noChangeAspect="1"/>
            </p:cNvGraphicFramePr>
            <p:nvPr/>
          </p:nvGraphicFramePr>
          <p:xfrm>
            <a:off x="480" y="1104"/>
            <a:ext cx="2496" cy="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66" name="Denklem" r:id="rId9" imgW="2501640" imgH="952200" progId="Equation.3">
                    <p:embed/>
                  </p:oleObj>
                </mc:Choice>
                <mc:Fallback>
                  <p:oleObj name="Denklem" r:id="rId9" imgW="2501640" imgH="95220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" y="1104"/>
                          <a:ext cx="2496" cy="9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43" name="AutoShape 11"/>
            <p:cNvSpPr>
              <a:spLocks noChangeArrowheads="1"/>
            </p:cNvSpPr>
            <p:nvPr/>
          </p:nvSpPr>
          <p:spPr bwMode="auto">
            <a:xfrm>
              <a:off x="2088" y="1072"/>
              <a:ext cx="192" cy="192"/>
            </a:xfrm>
            <a:prstGeom prst="star5">
              <a:avLst/>
            </a:prstGeom>
            <a:gradFill rotWithShape="0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436563" y="3187700"/>
            <a:ext cx="1084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...2 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4498975" y="3276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18447" name="Object 15"/>
          <p:cNvGraphicFramePr>
            <a:graphicFrameLocks noChangeAspect="1"/>
          </p:cNvGraphicFramePr>
          <p:nvPr/>
        </p:nvGraphicFramePr>
        <p:xfrm>
          <a:off x="936625" y="3505200"/>
          <a:ext cx="304958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7" name="Denklem" r:id="rId11" imgW="2006280" imgH="393480" progId="Equation.3">
                  <p:embed/>
                </p:oleObj>
              </mc:Choice>
              <mc:Fallback>
                <p:oleObj name="Denklem" r:id="rId11" imgW="2006280" imgH="393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3505200"/>
                        <a:ext cx="3049588" cy="598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436563" y="41148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4419600" y="42672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18450" name="Object 18"/>
          <p:cNvGraphicFramePr>
            <a:graphicFrameLocks noChangeAspect="1"/>
          </p:cNvGraphicFramePr>
          <p:nvPr/>
        </p:nvGraphicFramePr>
        <p:xfrm>
          <a:off x="631825" y="4570413"/>
          <a:ext cx="3736975" cy="160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Denklem" r:id="rId13" imgW="2577960" imgH="1104840" progId="Equation.3">
                  <p:embed/>
                </p:oleObj>
              </mc:Choice>
              <mc:Fallback>
                <p:oleObj name="Denklem" r:id="rId13" imgW="2577960" imgH="11048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" y="4570413"/>
                        <a:ext cx="3736975" cy="1601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1" name="Object 19"/>
          <p:cNvGraphicFramePr>
            <a:graphicFrameLocks noChangeAspect="1"/>
          </p:cNvGraphicFramePr>
          <p:nvPr/>
        </p:nvGraphicFramePr>
        <p:xfrm>
          <a:off x="4732338" y="4533900"/>
          <a:ext cx="4187825" cy="169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9" name="Denklem" r:id="rId15" imgW="2768400" imgH="1117440" progId="Equation.3">
                  <p:embed/>
                </p:oleObj>
              </mc:Choice>
              <mc:Fallback>
                <p:oleObj name="Denklem" r:id="rId15" imgW="2768400" imgH="11174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338" y="4533900"/>
                        <a:ext cx="4187825" cy="169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464" name="Group 32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3840" y="3918"/>
            <a:chExt cx="1872" cy="336"/>
          </a:xfrm>
        </p:grpSpPr>
        <p:sp>
          <p:nvSpPr>
            <p:cNvPr id="18461" name="AutoShape 29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3840" y="3936"/>
              <a:ext cx="528" cy="288"/>
            </a:xfrm>
            <a:prstGeom prst="lef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18462" name="AutoShape 30">
              <a:hlinkClick r:id="rId1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16" y="3918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18463" name="AutoShape 31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184" y="3930"/>
              <a:ext cx="528" cy="300"/>
            </a:xfrm>
            <a:prstGeom prst="rightArrow">
              <a:avLst>
                <a:gd name="adj1" fmla="val 50000"/>
                <a:gd name="adj2" fmla="val 440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9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8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5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6" grpId="0" autoUpdateAnimBg="0"/>
      <p:bldP spid="18439" grpId="0" autoUpdateAnimBg="0"/>
      <p:bldP spid="18440" grpId="0" autoUpdateAnimBg="0"/>
      <p:bldP spid="18445" grpId="0" autoUpdateAnimBg="0"/>
      <p:bldP spid="18446" grpId="0" autoUpdateAnimBg="0"/>
      <p:bldP spid="18448" grpId="0" autoUpdateAnimBg="0"/>
      <p:bldP spid="1844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36563" y="152400"/>
            <a:ext cx="1084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...3 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5699125" y="304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819150" y="431800"/>
          <a:ext cx="3203575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37" name="Denklem" r:id="rId9" imgW="2120760" imgH="444240" progId="Equation.3">
                  <p:embed/>
                </p:oleObj>
              </mc:Choice>
              <mc:Fallback>
                <p:oleObj name="Denklem" r:id="rId9" imgW="2120760" imgH="4442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431800"/>
                        <a:ext cx="3203575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63550" y="1066800"/>
            <a:ext cx="8588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843588" y="1219200"/>
            <a:ext cx="2636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960438" y="1308100"/>
          <a:ext cx="4192587" cy="270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38" name="Denklem" r:id="rId11" imgW="2857320" imgH="1841400" progId="Equation.3">
                  <p:embed/>
                </p:oleObj>
              </mc:Choice>
              <mc:Fallback>
                <p:oleObj name="Denklem" r:id="rId11" imgW="2857320" imgH="18414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0438" y="1308100"/>
                        <a:ext cx="4192587" cy="270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88" name="Rectangle 32"/>
          <p:cNvSpPr>
            <a:spLocks noChangeArrowheads="1"/>
          </p:cNvSpPr>
          <p:nvPr/>
        </p:nvSpPr>
        <p:spPr bwMode="auto">
          <a:xfrm>
            <a:off x="436563" y="4051300"/>
            <a:ext cx="11366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...4  </a:t>
            </a:r>
          </a:p>
        </p:txBody>
      </p:sp>
      <p:sp>
        <p:nvSpPr>
          <p:cNvPr id="19489" name="Text Box 33"/>
          <p:cNvSpPr txBox="1">
            <a:spLocks noChangeArrowheads="1"/>
          </p:cNvSpPr>
          <p:nvPr/>
        </p:nvSpPr>
        <p:spPr bwMode="auto">
          <a:xfrm>
            <a:off x="3016250" y="4038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19490" name="Object 34"/>
          <p:cNvGraphicFramePr>
            <a:graphicFrameLocks noChangeAspect="1"/>
          </p:cNvGraphicFramePr>
          <p:nvPr/>
        </p:nvGraphicFramePr>
        <p:xfrm>
          <a:off x="641350" y="4229100"/>
          <a:ext cx="41148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39" name="Denklem" r:id="rId13" imgW="2781000" imgH="622080" progId="Equation.3">
                  <p:embed/>
                </p:oleObj>
              </mc:Choice>
              <mc:Fallback>
                <p:oleObj name="Denklem" r:id="rId13" imgW="2781000" imgH="62208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" y="4229100"/>
                        <a:ext cx="4114800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513" name="Group 57"/>
          <p:cNvGrpSpPr>
            <a:grpSpLocks/>
          </p:cNvGrpSpPr>
          <p:nvPr/>
        </p:nvGrpSpPr>
        <p:grpSpPr bwMode="auto">
          <a:xfrm>
            <a:off x="476250" y="5232400"/>
            <a:ext cx="3849688" cy="762000"/>
            <a:chOff x="288" y="3296"/>
            <a:chExt cx="2328" cy="480"/>
          </a:xfrm>
        </p:grpSpPr>
        <p:sp>
          <p:nvSpPr>
            <p:cNvPr id="19492" name="Rectangle 36"/>
            <p:cNvSpPr>
              <a:spLocks noChangeArrowheads="1"/>
            </p:cNvSpPr>
            <p:nvPr/>
          </p:nvSpPr>
          <p:spPr bwMode="auto">
            <a:xfrm>
              <a:off x="288" y="3304"/>
              <a:ext cx="188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        </a:t>
              </a:r>
              <a:r>
                <a:rPr lang="tr-TR" sz="1400">
                  <a:latin typeface="Arial" charset="0"/>
                </a:rPr>
                <a:t>B)  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     </a:t>
              </a:r>
              <a:r>
                <a:rPr lang="tr-TR" sz="1400">
                  <a:latin typeface="Arial" charset="0"/>
                </a:rPr>
                <a:t>C)</a:t>
              </a:r>
              <a:endParaRPr lang="tr-TR" sz="1400">
                <a:solidFill>
                  <a:schemeClr val="tx1"/>
                </a:solidFill>
                <a:latin typeface="Arial" charset="0"/>
              </a:endParaRPr>
            </a:p>
          </p:txBody>
        </p:sp>
        <p:graphicFrame>
          <p:nvGraphicFramePr>
            <p:cNvPr id="19495" name="Object 39"/>
            <p:cNvGraphicFramePr>
              <a:graphicFrameLocks noChangeAspect="1"/>
            </p:cNvGraphicFramePr>
            <p:nvPr/>
          </p:nvGraphicFramePr>
          <p:xfrm>
            <a:off x="480" y="3296"/>
            <a:ext cx="384" cy="1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40" name="Denklem" r:id="rId15" imgW="419040" imgH="215640" progId="Equation.3">
                    <p:embed/>
                  </p:oleObj>
                </mc:Choice>
                <mc:Fallback>
                  <p:oleObj name="Denklem" r:id="rId15" imgW="419040" imgH="215640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" y="3296"/>
                          <a:ext cx="384" cy="1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96" name="Object 40"/>
            <p:cNvGraphicFramePr>
              <a:graphicFrameLocks noChangeAspect="1"/>
            </p:cNvGraphicFramePr>
            <p:nvPr/>
          </p:nvGraphicFramePr>
          <p:xfrm>
            <a:off x="1293" y="3296"/>
            <a:ext cx="419" cy="1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41" name="Denklem" r:id="rId17" imgW="457200" imgH="215640" progId="Equation.3">
                    <p:embed/>
                  </p:oleObj>
                </mc:Choice>
                <mc:Fallback>
                  <p:oleObj name="Denklem" r:id="rId17" imgW="457200" imgH="215640" progId="Equation.3">
                    <p:embed/>
                    <p:pic>
                      <p:nvPicPr>
                        <p:cNvPr id="0" name="Object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3" y="3296"/>
                          <a:ext cx="419" cy="1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97" name="Object 41"/>
            <p:cNvGraphicFramePr>
              <a:graphicFrameLocks noChangeAspect="1"/>
            </p:cNvGraphicFramePr>
            <p:nvPr/>
          </p:nvGraphicFramePr>
          <p:xfrm>
            <a:off x="2104" y="3296"/>
            <a:ext cx="512" cy="1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42" name="Denklem" r:id="rId19" imgW="558720" imgH="203040" progId="Equation.3">
                    <p:embed/>
                  </p:oleObj>
                </mc:Choice>
                <mc:Fallback>
                  <p:oleObj name="Denklem" r:id="rId19" imgW="558720" imgH="203040" progId="Equation.3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04" y="3296"/>
                          <a:ext cx="512" cy="1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98" name="Rectangle 42"/>
            <p:cNvSpPr>
              <a:spLocks noChangeArrowheads="1"/>
            </p:cNvSpPr>
            <p:nvPr/>
          </p:nvSpPr>
          <p:spPr bwMode="auto">
            <a:xfrm>
              <a:off x="720" y="3584"/>
              <a:ext cx="105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graphicFrame>
          <p:nvGraphicFramePr>
            <p:cNvPr id="19499" name="Object 43"/>
            <p:cNvGraphicFramePr>
              <a:graphicFrameLocks noChangeAspect="1"/>
            </p:cNvGraphicFramePr>
            <p:nvPr/>
          </p:nvGraphicFramePr>
          <p:xfrm>
            <a:off x="943" y="3606"/>
            <a:ext cx="267" cy="1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43" name="Denklem" r:id="rId21" imgW="266400" imgH="164880" progId="Equation.3">
                    <p:embed/>
                  </p:oleObj>
                </mc:Choice>
                <mc:Fallback>
                  <p:oleObj name="Denklem" r:id="rId21" imgW="266400" imgH="164880" progId="Equation.3">
                    <p:embed/>
                    <p:pic>
                      <p:nvPicPr>
                        <p:cNvPr id="0" name="Object 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43" y="3606"/>
                          <a:ext cx="267" cy="1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500" name="Object 44"/>
            <p:cNvGraphicFramePr>
              <a:graphicFrameLocks noChangeAspect="1"/>
            </p:cNvGraphicFramePr>
            <p:nvPr/>
          </p:nvGraphicFramePr>
          <p:xfrm>
            <a:off x="1678" y="3600"/>
            <a:ext cx="356" cy="1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44" name="Denklem" r:id="rId23" imgW="355320" imgH="164880" progId="Equation.3">
                    <p:embed/>
                  </p:oleObj>
                </mc:Choice>
                <mc:Fallback>
                  <p:oleObj name="Denklem" r:id="rId23" imgW="355320" imgH="164880" progId="Equation.3">
                    <p:embed/>
                    <p:pic>
                      <p:nvPicPr>
                        <p:cNvPr id="0" name="Object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78" y="3600"/>
                          <a:ext cx="356" cy="1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501" name="Rectangle 45"/>
          <p:cNvSpPr>
            <a:spLocks noChangeArrowheads="1"/>
          </p:cNvSpPr>
          <p:nvPr/>
        </p:nvSpPr>
        <p:spPr bwMode="auto">
          <a:xfrm>
            <a:off x="5516563" y="38100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19502" name="Text Box 46"/>
          <p:cNvSpPr txBox="1">
            <a:spLocks noChangeArrowheads="1"/>
          </p:cNvSpPr>
          <p:nvPr/>
        </p:nvSpPr>
        <p:spPr bwMode="auto">
          <a:xfrm>
            <a:off x="6889750" y="38862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19503" name="Object 47"/>
          <p:cNvGraphicFramePr>
            <a:graphicFrameLocks noChangeAspect="1"/>
          </p:cNvGraphicFramePr>
          <p:nvPr/>
        </p:nvGraphicFramePr>
        <p:xfrm>
          <a:off x="5789613" y="4038600"/>
          <a:ext cx="3503612" cy="224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5" name="Denklem" r:id="rId25" imgW="2361960" imgH="1511280" progId="Equation.3">
                  <p:embed/>
                </p:oleObj>
              </mc:Choice>
              <mc:Fallback>
                <p:oleObj name="Denklem" r:id="rId25" imgW="2361960" imgH="1511280" progId="Equation.3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9613" y="4038600"/>
                        <a:ext cx="3503612" cy="224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504" name="Rectangle 48"/>
          <p:cNvSpPr>
            <a:spLocks noChangeArrowheads="1"/>
          </p:cNvSpPr>
          <p:nvPr/>
        </p:nvSpPr>
        <p:spPr bwMode="auto">
          <a:xfrm>
            <a:off x="7661275" y="5867400"/>
            <a:ext cx="911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B</a:t>
            </a:r>
          </a:p>
        </p:txBody>
      </p:sp>
      <p:grpSp>
        <p:nvGrpSpPr>
          <p:cNvPr id="19533" name="Group 77"/>
          <p:cNvGrpSpPr>
            <a:grpSpLocks/>
          </p:cNvGrpSpPr>
          <p:nvPr/>
        </p:nvGrpSpPr>
        <p:grpSpPr bwMode="auto">
          <a:xfrm>
            <a:off x="4286250" y="3644900"/>
            <a:ext cx="4603750" cy="482600"/>
            <a:chOff x="2592" y="2296"/>
            <a:chExt cx="2784" cy="304"/>
          </a:xfrm>
        </p:grpSpPr>
        <p:sp>
          <p:nvSpPr>
            <p:cNvPr id="19517" name="Line 61"/>
            <p:cNvSpPr>
              <a:spLocks noChangeShapeType="1"/>
            </p:cNvSpPr>
            <p:nvPr/>
          </p:nvSpPr>
          <p:spPr bwMode="auto">
            <a:xfrm flipH="1">
              <a:off x="3450" y="2296"/>
              <a:ext cx="1926" cy="0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520" name="Line 64"/>
            <p:cNvSpPr>
              <a:spLocks noChangeShapeType="1"/>
            </p:cNvSpPr>
            <p:nvPr/>
          </p:nvSpPr>
          <p:spPr bwMode="auto">
            <a:xfrm>
              <a:off x="2784" y="2592"/>
              <a:ext cx="368" cy="0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tr-TR"/>
            </a:p>
          </p:txBody>
        </p:sp>
        <p:cxnSp>
          <p:nvCxnSpPr>
            <p:cNvPr id="19521" name="AutoShape 65"/>
            <p:cNvCxnSpPr>
              <a:cxnSpLocks noChangeShapeType="1"/>
              <a:stCxn id="19517" idx="1"/>
              <a:endCxn id="19520" idx="1"/>
            </p:cNvCxnSpPr>
            <p:nvPr/>
          </p:nvCxnSpPr>
          <p:spPr bwMode="auto">
            <a:xfrm rot="5400000">
              <a:off x="3153" y="2303"/>
              <a:ext cx="296" cy="298"/>
            </a:xfrm>
            <a:prstGeom prst="curvedConnector3">
              <a:avLst>
                <a:gd name="adj1" fmla="val 51009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522" name="AutoShape 66"/>
            <p:cNvCxnSpPr>
              <a:cxnSpLocks noChangeShapeType="1"/>
              <a:stCxn id="19517" idx="1"/>
              <a:endCxn id="19520" idx="1"/>
            </p:cNvCxnSpPr>
            <p:nvPr/>
          </p:nvCxnSpPr>
          <p:spPr bwMode="auto">
            <a:xfrm rot="5400000">
              <a:off x="3153" y="2303"/>
              <a:ext cx="296" cy="298"/>
            </a:xfrm>
            <a:prstGeom prst="curvedConnector3">
              <a:avLst>
                <a:gd name="adj1" fmla="val 145944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523" name="AutoShape 67"/>
            <p:cNvCxnSpPr>
              <a:cxnSpLocks noChangeShapeType="1"/>
              <a:stCxn id="19517" idx="1"/>
              <a:endCxn id="19520" idx="1"/>
            </p:cNvCxnSpPr>
            <p:nvPr/>
          </p:nvCxnSpPr>
          <p:spPr bwMode="auto">
            <a:xfrm rot="5400000">
              <a:off x="3153" y="2303"/>
              <a:ext cx="296" cy="298"/>
            </a:xfrm>
            <a:prstGeom prst="curvedConnector3">
              <a:avLst>
                <a:gd name="adj1" fmla="val 42903"/>
              </a:avLst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9524" name="Line 68"/>
            <p:cNvSpPr>
              <a:spLocks noChangeShapeType="1"/>
            </p:cNvSpPr>
            <p:nvPr/>
          </p:nvSpPr>
          <p:spPr bwMode="auto">
            <a:xfrm>
              <a:off x="2592" y="2592"/>
              <a:ext cx="368" cy="0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tr-TR"/>
            </a:p>
          </p:txBody>
        </p:sp>
      </p:grpSp>
      <p:grpSp>
        <p:nvGrpSpPr>
          <p:cNvPr id="19534" name="Group 78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3840" y="3918"/>
            <a:chExt cx="1872" cy="336"/>
          </a:xfrm>
        </p:grpSpPr>
        <p:sp>
          <p:nvSpPr>
            <p:cNvPr id="19530" name="AutoShape 7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3840" y="3936"/>
              <a:ext cx="528" cy="288"/>
            </a:xfrm>
            <a:prstGeom prst="lef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19531" name="AutoShape 75">
              <a:hlinkClick r:id="rId2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16" y="3918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19532" name="AutoShape 76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184" y="3930"/>
              <a:ext cx="528" cy="300"/>
            </a:xfrm>
            <a:prstGeom prst="rightArrow">
              <a:avLst>
                <a:gd name="adj1" fmla="val 50000"/>
                <a:gd name="adj2" fmla="val 440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grpSp>
        <p:nvGrpSpPr>
          <p:cNvPr id="19536" name="Group 80"/>
          <p:cNvGrpSpPr>
            <a:grpSpLocks/>
          </p:cNvGrpSpPr>
          <p:nvPr/>
        </p:nvGrpSpPr>
        <p:grpSpPr bwMode="auto">
          <a:xfrm>
            <a:off x="5392738" y="1676400"/>
            <a:ext cx="2887662" cy="1752600"/>
            <a:chOff x="3397" y="1056"/>
            <a:chExt cx="1819" cy="1104"/>
          </a:xfrm>
        </p:grpSpPr>
        <p:grpSp>
          <p:nvGrpSpPr>
            <p:cNvPr id="19511" name="Group 55"/>
            <p:cNvGrpSpPr>
              <a:grpSpLocks/>
            </p:cNvGrpSpPr>
            <p:nvPr/>
          </p:nvGrpSpPr>
          <p:grpSpPr bwMode="auto">
            <a:xfrm>
              <a:off x="3400" y="1056"/>
              <a:ext cx="1816" cy="1104"/>
              <a:chOff x="3264" y="1056"/>
              <a:chExt cx="1743" cy="1104"/>
            </a:xfrm>
          </p:grpSpPr>
          <p:sp>
            <p:nvSpPr>
              <p:cNvPr id="19468" name="Line 12"/>
              <p:cNvSpPr>
                <a:spLocks noChangeShapeType="1"/>
              </p:cNvSpPr>
              <p:nvPr/>
            </p:nvSpPr>
            <p:spPr bwMode="auto">
              <a:xfrm>
                <a:off x="3331" y="1440"/>
                <a:ext cx="15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9469" name="Line 13"/>
              <p:cNvSpPr>
                <a:spLocks noChangeShapeType="1"/>
              </p:cNvSpPr>
              <p:nvPr/>
            </p:nvSpPr>
            <p:spPr bwMode="auto">
              <a:xfrm flipV="1">
                <a:off x="3475" y="1248"/>
                <a:ext cx="0" cy="9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9470" name="Line 14"/>
              <p:cNvSpPr>
                <a:spLocks noChangeShapeType="1"/>
              </p:cNvSpPr>
              <p:nvPr/>
            </p:nvSpPr>
            <p:spPr bwMode="auto">
              <a:xfrm>
                <a:off x="4483" y="1440"/>
                <a:ext cx="0" cy="528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9471" name="Line 15"/>
              <p:cNvSpPr>
                <a:spLocks noChangeShapeType="1"/>
              </p:cNvSpPr>
              <p:nvPr/>
            </p:nvSpPr>
            <p:spPr bwMode="auto">
              <a:xfrm flipH="1">
                <a:off x="3475" y="1968"/>
                <a:ext cx="1008" cy="0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9472" name="Line 16"/>
              <p:cNvSpPr>
                <a:spLocks noChangeShapeType="1"/>
              </p:cNvSpPr>
              <p:nvPr/>
            </p:nvSpPr>
            <p:spPr bwMode="auto">
              <a:xfrm>
                <a:off x="3475" y="1440"/>
                <a:ext cx="1008" cy="5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9473" name="Text Box 17"/>
              <p:cNvSpPr txBox="1">
                <a:spLocks noChangeArrowheads="1"/>
              </p:cNvSpPr>
              <p:nvPr/>
            </p:nvSpPr>
            <p:spPr bwMode="auto">
              <a:xfrm>
                <a:off x="3907" y="1536"/>
                <a:ext cx="43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IzI=4</a:t>
                </a:r>
              </a:p>
            </p:txBody>
          </p:sp>
          <p:graphicFrame>
            <p:nvGraphicFramePr>
              <p:cNvPr id="19474" name="Object 18"/>
              <p:cNvGraphicFramePr>
                <a:graphicFrameLocks noChangeAspect="1"/>
              </p:cNvGraphicFramePr>
              <p:nvPr/>
            </p:nvGraphicFramePr>
            <p:xfrm>
              <a:off x="4363" y="1235"/>
              <a:ext cx="268" cy="19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546" name="Denklem" r:id="rId28" imgW="291960" imgH="215640" progId="Equation.3">
                      <p:embed/>
                    </p:oleObj>
                  </mc:Choice>
                  <mc:Fallback>
                    <p:oleObj name="Denklem" r:id="rId28" imgW="291960" imgH="215640" progId="Equation.3">
                      <p:embed/>
                      <p:pic>
                        <p:nvPicPr>
                          <p:cNvPr id="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63" y="1235"/>
                            <a:ext cx="268" cy="19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9475" name="Object 19"/>
              <p:cNvGraphicFramePr>
                <a:graphicFrameLocks noChangeAspect="1"/>
              </p:cNvGraphicFramePr>
              <p:nvPr/>
            </p:nvGraphicFramePr>
            <p:xfrm>
              <a:off x="3264" y="1883"/>
              <a:ext cx="198" cy="1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547" name="Denklem" r:id="rId30" imgW="215640" imgH="152280" progId="Equation.3">
                      <p:embed/>
                    </p:oleObj>
                  </mc:Choice>
                  <mc:Fallback>
                    <p:oleObj name="Denklem" r:id="rId30" imgW="215640" imgH="152280" progId="Equation.3">
                      <p:embed/>
                      <p:pic>
                        <p:nvPicPr>
                          <p:cNvPr id="0" name="Object 1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64" y="1883"/>
                            <a:ext cx="198" cy="14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9476" name="Text Box 20"/>
              <p:cNvSpPr txBox="1">
                <a:spLocks noChangeArrowheads="1"/>
              </p:cNvSpPr>
              <p:nvPr/>
            </p:nvSpPr>
            <p:spPr bwMode="auto">
              <a:xfrm>
                <a:off x="4835" y="1332"/>
                <a:ext cx="17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x</a:t>
                </a:r>
              </a:p>
            </p:txBody>
          </p:sp>
          <p:sp>
            <p:nvSpPr>
              <p:cNvPr id="19477" name="Text Box 21"/>
              <p:cNvSpPr txBox="1">
                <a:spLocks noChangeArrowheads="1"/>
              </p:cNvSpPr>
              <p:nvPr/>
            </p:nvSpPr>
            <p:spPr bwMode="auto">
              <a:xfrm>
                <a:off x="3395" y="1056"/>
                <a:ext cx="17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tr-TR" sz="1400">
                    <a:solidFill>
                      <a:schemeClr val="tx1"/>
                    </a:solidFill>
                    <a:latin typeface="Arial" charset="0"/>
                  </a:rPr>
                  <a:t>y</a:t>
                </a:r>
              </a:p>
            </p:txBody>
          </p:sp>
          <p:sp>
            <p:nvSpPr>
              <p:cNvPr id="19482" name="Freeform 26"/>
              <p:cNvSpPr>
                <a:spLocks/>
              </p:cNvSpPr>
              <p:nvPr/>
            </p:nvSpPr>
            <p:spPr bwMode="auto">
              <a:xfrm>
                <a:off x="3371" y="1336"/>
                <a:ext cx="208" cy="208"/>
              </a:xfrm>
              <a:custGeom>
                <a:avLst/>
                <a:gdLst>
                  <a:gd name="T0" fmla="*/ 200 w 208"/>
                  <a:gd name="T1" fmla="*/ 104 h 208"/>
                  <a:gd name="T2" fmla="*/ 200 w 208"/>
                  <a:gd name="T3" fmla="*/ 56 h 208"/>
                  <a:gd name="T4" fmla="*/ 152 w 208"/>
                  <a:gd name="T5" fmla="*/ 8 h 208"/>
                  <a:gd name="T6" fmla="*/ 104 w 208"/>
                  <a:gd name="T7" fmla="*/ 8 h 208"/>
                  <a:gd name="T8" fmla="*/ 56 w 208"/>
                  <a:gd name="T9" fmla="*/ 8 h 208"/>
                  <a:gd name="T10" fmla="*/ 8 w 208"/>
                  <a:gd name="T11" fmla="*/ 56 h 208"/>
                  <a:gd name="T12" fmla="*/ 8 w 208"/>
                  <a:gd name="T13" fmla="*/ 104 h 208"/>
                  <a:gd name="T14" fmla="*/ 8 w 208"/>
                  <a:gd name="T15" fmla="*/ 152 h 208"/>
                  <a:gd name="T16" fmla="*/ 56 w 208"/>
                  <a:gd name="T17" fmla="*/ 200 h 208"/>
                  <a:gd name="T18" fmla="*/ 104 w 208"/>
                  <a:gd name="T19" fmla="*/ 200 h 208"/>
                  <a:gd name="T20" fmla="*/ 152 w 208"/>
                  <a:gd name="T21" fmla="*/ 200 h 208"/>
                  <a:gd name="T22" fmla="*/ 200 w 208"/>
                  <a:gd name="T23" fmla="*/ 15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8">
                    <a:moveTo>
                      <a:pt x="200" y="104"/>
                    </a:moveTo>
                    <a:cubicBezTo>
                      <a:pt x="204" y="88"/>
                      <a:pt x="208" y="72"/>
                      <a:pt x="200" y="56"/>
                    </a:cubicBezTo>
                    <a:cubicBezTo>
                      <a:pt x="192" y="40"/>
                      <a:pt x="168" y="16"/>
                      <a:pt x="152" y="8"/>
                    </a:cubicBezTo>
                    <a:cubicBezTo>
                      <a:pt x="136" y="0"/>
                      <a:pt x="120" y="8"/>
                      <a:pt x="104" y="8"/>
                    </a:cubicBezTo>
                    <a:cubicBezTo>
                      <a:pt x="88" y="8"/>
                      <a:pt x="72" y="0"/>
                      <a:pt x="56" y="8"/>
                    </a:cubicBezTo>
                    <a:cubicBezTo>
                      <a:pt x="40" y="16"/>
                      <a:pt x="16" y="40"/>
                      <a:pt x="8" y="56"/>
                    </a:cubicBezTo>
                    <a:cubicBezTo>
                      <a:pt x="0" y="72"/>
                      <a:pt x="8" y="88"/>
                      <a:pt x="8" y="104"/>
                    </a:cubicBezTo>
                    <a:cubicBezTo>
                      <a:pt x="8" y="120"/>
                      <a:pt x="0" y="136"/>
                      <a:pt x="8" y="152"/>
                    </a:cubicBezTo>
                    <a:cubicBezTo>
                      <a:pt x="16" y="168"/>
                      <a:pt x="40" y="192"/>
                      <a:pt x="56" y="200"/>
                    </a:cubicBezTo>
                    <a:cubicBezTo>
                      <a:pt x="72" y="208"/>
                      <a:pt x="88" y="200"/>
                      <a:pt x="104" y="200"/>
                    </a:cubicBezTo>
                    <a:cubicBezTo>
                      <a:pt x="120" y="200"/>
                      <a:pt x="136" y="208"/>
                      <a:pt x="152" y="200"/>
                    </a:cubicBezTo>
                    <a:cubicBezTo>
                      <a:pt x="168" y="192"/>
                      <a:pt x="184" y="172"/>
                      <a:pt x="200" y="152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005CBF"/>
                        </a:gs>
                        <a:gs pos="25000">
                          <a:srgbClr val="0087E6"/>
                        </a:gs>
                        <a:gs pos="75000">
                          <a:srgbClr val="21D6E0"/>
                        </a:gs>
                        <a:gs pos="100000">
                          <a:srgbClr val="03D4A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9487" name="Line 31"/>
              <p:cNvSpPr>
                <a:spLocks noChangeShapeType="1"/>
              </p:cNvSpPr>
              <p:nvPr/>
            </p:nvSpPr>
            <p:spPr bwMode="auto">
              <a:xfrm flipV="1">
                <a:off x="3523" y="1488"/>
                <a:ext cx="48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aphicFrame>
          <p:nvGraphicFramePr>
            <p:cNvPr id="19535" name="Object 79"/>
            <p:cNvGraphicFramePr>
              <a:graphicFrameLocks noChangeAspect="1"/>
            </p:cNvGraphicFramePr>
            <p:nvPr/>
          </p:nvGraphicFramePr>
          <p:xfrm>
            <a:off x="3397" y="1443"/>
            <a:ext cx="14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48" name="Denklem" r:id="rId32" imgW="101520" imgH="139680" progId="Equation.3">
                    <p:embed/>
                  </p:oleObj>
                </mc:Choice>
                <mc:Fallback>
                  <p:oleObj name="Denklem" r:id="rId32" imgW="101520" imgH="139680" progId="Equation.3">
                    <p:embed/>
                    <p:pic>
                      <p:nvPicPr>
                        <p:cNvPr id="0" name="Object 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7" y="1443"/>
                          <a:ext cx="140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3366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6" dur="5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0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4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95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7" dur="50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59" grpId="0" autoUpdateAnimBg="0"/>
      <p:bldP spid="19461" grpId="0" autoUpdateAnimBg="0"/>
      <p:bldP spid="19462" grpId="0" autoUpdateAnimBg="0"/>
      <p:bldP spid="19488" grpId="0" autoUpdateAnimBg="0"/>
      <p:bldP spid="19489" grpId="0" autoUpdateAnimBg="0"/>
      <p:bldP spid="19501" grpId="0" autoUpdateAnimBg="0"/>
      <p:bldP spid="19502" grpId="0" autoUpdateAnimBg="0"/>
      <p:bldP spid="1950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436563" y="1785938"/>
            <a:ext cx="1084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...5 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5699125" y="1938338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20497" name="Object 17"/>
          <p:cNvGraphicFramePr>
            <a:graphicFrameLocks noChangeAspect="1"/>
          </p:cNvGraphicFramePr>
          <p:nvPr/>
        </p:nvGraphicFramePr>
        <p:xfrm>
          <a:off x="630238" y="2133600"/>
          <a:ext cx="358298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4" name="Denklem" r:id="rId8" imgW="3340080" imgH="545760" progId="Equation.3">
                  <p:embed/>
                </p:oleObj>
              </mc:Choice>
              <mc:Fallback>
                <p:oleObj name="Denklem" r:id="rId8" imgW="3340080" imgH="54576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2133600"/>
                        <a:ext cx="3582987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21" name="Group 41"/>
          <p:cNvGrpSpPr>
            <a:grpSpLocks/>
          </p:cNvGrpSpPr>
          <p:nvPr/>
        </p:nvGrpSpPr>
        <p:grpSpPr bwMode="auto">
          <a:xfrm>
            <a:off x="317500" y="2730500"/>
            <a:ext cx="4127500" cy="533400"/>
            <a:chOff x="192" y="1680"/>
            <a:chExt cx="2448" cy="288"/>
          </a:xfrm>
        </p:grpSpPr>
        <p:sp>
          <p:nvSpPr>
            <p:cNvPr id="20503" name="Rectangle 23"/>
            <p:cNvSpPr>
              <a:spLocks noChangeArrowheads="1"/>
            </p:cNvSpPr>
            <p:nvPr/>
          </p:nvSpPr>
          <p:spPr bwMode="auto">
            <a:xfrm>
              <a:off x="192" y="1728"/>
              <a:ext cx="2286" cy="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C)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</a:t>
              </a: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graphicFrame>
          <p:nvGraphicFramePr>
            <p:cNvPr id="20505" name="Object 25"/>
            <p:cNvGraphicFramePr>
              <a:graphicFrameLocks noChangeAspect="1"/>
            </p:cNvGraphicFramePr>
            <p:nvPr/>
          </p:nvGraphicFramePr>
          <p:xfrm>
            <a:off x="384" y="1680"/>
            <a:ext cx="11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5" name="Denklem" r:id="rId10" imgW="177480" imgH="457200" progId="Equation.3">
                    <p:embed/>
                  </p:oleObj>
                </mc:Choice>
                <mc:Fallback>
                  <p:oleObj name="Denklem" r:id="rId10" imgW="177480" imgH="457200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" y="1680"/>
                          <a:ext cx="11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07" name="Object 27"/>
            <p:cNvGraphicFramePr>
              <a:graphicFrameLocks noChangeAspect="1"/>
            </p:cNvGraphicFramePr>
            <p:nvPr/>
          </p:nvGraphicFramePr>
          <p:xfrm>
            <a:off x="848" y="1680"/>
            <a:ext cx="112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6" name="Denklem" r:id="rId12" imgW="177480" imgH="444240" progId="Equation.3">
                    <p:embed/>
                  </p:oleObj>
                </mc:Choice>
                <mc:Fallback>
                  <p:oleObj name="Denklem" r:id="rId12" imgW="177480" imgH="444240" progId="Equation.3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8" y="1680"/>
                          <a:ext cx="112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08" name="Object 28"/>
            <p:cNvGraphicFramePr>
              <a:graphicFrameLocks noChangeAspect="1"/>
            </p:cNvGraphicFramePr>
            <p:nvPr/>
          </p:nvGraphicFramePr>
          <p:xfrm>
            <a:off x="1360" y="1680"/>
            <a:ext cx="176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7" name="Denklem" r:id="rId14" imgW="279360" imgH="457200" progId="Equation.3">
                    <p:embed/>
                  </p:oleObj>
                </mc:Choice>
                <mc:Fallback>
                  <p:oleObj name="Denklem" r:id="rId14" imgW="279360" imgH="457200" progId="Equation.3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60" y="1680"/>
                          <a:ext cx="176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09" name="Object 29"/>
            <p:cNvGraphicFramePr>
              <a:graphicFrameLocks noChangeAspect="1"/>
            </p:cNvGraphicFramePr>
            <p:nvPr/>
          </p:nvGraphicFramePr>
          <p:xfrm>
            <a:off x="1936" y="1680"/>
            <a:ext cx="176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8" name="Denklem" r:id="rId16" imgW="279360" imgH="457200" progId="Equation.3">
                    <p:embed/>
                  </p:oleObj>
                </mc:Choice>
                <mc:Fallback>
                  <p:oleObj name="Denklem" r:id="rId16" imgW="279360" imgH="457200" progId="Equation.3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36" y="1680"/>
                          <a:ext cx="176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10" name="Object 30"/>
            <p:cNvGraphicFramePr>
              <a:graphicFrameLocks noChangeAspect="1"/>
            </p:cNvGraphicFramePr>
            <p:nvPr/>
          </p:nvGraphicFramePr>
          <p:xfrm>
            <a:off x="2432" y="1680"/>
            <a:ext cx="208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9" name="Denklem" r:id="rId18" imgW="330120" imgH="457200" progId="Equation.3">
                    <p:embed/>
                  </p:oleObj>
                </mc:Choice>
                <mc:Fallback>
                  <p:oleObj name="Denklem" r:id="rId18" imgW="330120" imgH="457200" progId="Equation.3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32" y="1680"/>
                          <a:ext cx="208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511" name="Rectangle 31"/>
          <p:cNvSpPr>
            <a:spLocks noChangeArrowheads="1"/>
          </p:cNvSpPr>
          <p:nvPr/>
        </p:nvSpPr>
        <p:spPr bwMode="auto">
          <a:xfrm>
            <a:off x="463550" y="3276600"/>
            <a:ext cx="8588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20517" name="Text Box 37"/>
          <p:cNvSpPr txBox="1">
            <a:spLocks noChangeArrowheads="1"/>
          </p:cNvSpPr>
          <p:nvPr/>
        </p:nvSpPr>
        <p:spPr bwMode="auto">
          <a:xfrm>
            <a:off x="5715000" y="3276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pSp>
        <p:nvGrpSpPr>
          <p:cNvPr id="20525" name="Group 45"/>
          <p:cNvGrpSpPr>
            <a:grpSpLocks/>
          </p:cNvGrpSpPr>
          <p:nvPr/>
        </p:nvGrpSpPr>
        <p:grpSpPr bwMode="auto">
          <a:xfrm>
            <a:off x="796925" y="228600"/>
            <a:ext cx="3016250" cy="1524000"/>
            <a:chOff x="482" y="144"/>
            <a:chExt cx="1824" cy="960"/>
          </a:xfrm>
        </p:grpSpPr>
        <p:sp>
          <p:nvSpPr>
            <p:cNvPr id="20487" name="Rectangle 7"/>
            <p:cNvSpPr>
              <a:spLocks noChangeArrowheads="1"/>
            </p:cNvSpPr>
            <p:nvPr/>
          </p:nvSpPr>
          <p:spPr bwMode="auto">
            <a:xfrm>
              <a:off x="482" y="144"/>
              <a:ext cx="1824" cy="960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CC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483" name="Text Box 3"/>
            <p:cNvSpPr txBox="1">
              <a:spLocks noChangeArrowheads="1"/>
            </p:cNvSpPr>
            <p:nvPr/>
          </p:nvSpPr>
          <p:spPr bwMode="auto">
            <a:xfrm>
              <a:off x="522" y="215"/>
              <a:ext cx="240" cy="192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C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400" b="1">
                  <a:solidFill>
                    <a:srgbClr val="000099"/>
                  </a:solidFill>
                  <a:latin typeface="Arial" charset="0"/>
                </a:rPr>
                <a:t>1.</a:t>
              </a:r>
            </a:p>
          </p:txBody>
        </p:sp>
        <p:sp>
          <p:nvSpPr>
            <p:cNvPr id="20484" name="Text Box 4"/>
            <p:cNvSpPr txBox="1">
              <a:spLocks noChangeArrowheads="1"/>
            </p:cNvSpPr>
            <p:nvPr/>
          </p:nvSpPr>
          <p:spPr bwMode="auto">
            <a:xfrm>
              <a:off x="522" y="422"/>
              <a:ext cx="240" cy="192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C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400" b="1">
                  <a:solidFill>
                    <a:srgbClr val="000099"/>
                  </a:solidFill>
                  <a:latin typeface="Arial" charset="0"/>
                </a:rPr>
                <a:t>2.</a:t>
              </a:r>
            </a:p>
          </p:txBody>
        </p:sp>
        <p:sp>
          <p:nvSpPr>
            <p:cNvPr id="20485" name="Text Box 5"/>
            <p:cNvSpPr txBox="1">
              <a:spLocks noChangeArrowheads="1"/>
            </p:cNvSpPr>
            <p:nvPr/>
          </p:nvSpPr>
          <p:spPr bwMode="auto">
            <a:xfrm>
              <a:off x="522" y="752"/>
              <a:ext cx="240" cy="192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C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400" b="1">
                  <a:solidFill>
                    <a:srgbClr val="000099"/>
                  </a:solidFill>
                  <a:latin typeface="Arial" charset="0"/>
                </a:rPr>
                <a:t>3.</a:t>
              </a:r>
            </a:p>
          </p:txBody>
        </p:sp>
        <p:graphicFrame>
          <p:nvGraphicFramePr>
            <p:cNvPr id="20482" name="Object 2"/>
            <p:cNvGraphicFramePr>
              <a:graphicFrameLocks noChangeAspect="1"/>
            </p:cNvGraphicFramePr>
            <p:nvPr/>
          </p:nvGraphicFramePr>
          <p:xfrm>
            <a:off x="672" y="184"/>
            <a:ext cx="1632" cy="8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0" name="Denklem" r:id="rId20" imgW="1638000" imgH="888840" progId="Equation.3">
                    <p:embed/>
                  </p:oleObj>
                </mc:Choice>
                <mc:Fallback>
                  <p:oleObj name="Denklem" r:id="rId20" imgW="1638000" imgH="88884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2" y="184"/>
                          <a:ext cx="1632" cy="885"/>
                        </a:xfrm>
                        <a:prstGeom prst="rect">
                          <a:avLst/>
                        </a:prstGeom>
                        <a:solidFill>
                          <a:srgbClr val="CCFFCC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CC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516" name="Rectangle 36"/>
          <p:cNvSpPr>
            <a:spLocks noChangeArrowheads="1"/>
          </p:cNvSpPr>
          <p:nvPr/>
        </p:nvSpPr>
        <p:spPr bwMode="auto">
          <a:xfrm>
            <a:off x="7162800" y="57912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D</a:t>
            </a:r>
          </a:p>
        </p:txBody>
      </p:sp>
      <p:grpSp>
        <p:nvGrpSpPr>
          <p:cNvPr id="20543" name="Group 63"/>
          <p:cNvGrpSpPr>
            <a:grpSpLocks/>
          </p:cNvGrpSpPr>
          <p:nvPr/>
        </p:nvGrpSpPr>
        <p:grpSpPr bwMode="auto">
          <a:xfrm>
            <a:off x="4841875" y="3635375"/>
            <a:ext cx="4405313" cy="2613025"/>
            <a:chOff x="3050" y="2290"/>
            <a:chExt cx="2775" cy="1646"/>
          </a:xfrm>
        </p:grpSpPr>
        <p:graphicFrame>
          <p:nvGraphicFramePr>
            <p:cNvPr id="20515" name="Object 35"/>
            <p:cNvGraphicFramePr>
              <a:graphicFrameLocks noChangeAspect="1"/>
            </p:cNvGraphicFramePr>
            <p:nvPr/>
          </p:nvGraphicFramePr>
          <p:xfrm>
            <a:off x="3050" y="2290"/>
            <a:ext cx="2775" cy="16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1" name="Denklem" r:id="rId22" imgW="3720960" imgH="2298600" progId="Equation.3">
                    <p:embed/>
                  </p:oleObj>
                </mc:Choice>
                <mc:Fallback>
                  <p:oleObj name="Denklem" r:id="rId22" imgW="3720960" imgH="2298600" progId="Equation.3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0" y="2290"/>
                          <a:ext cx="2775" cy="16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27" name="AutoShape 47"/>
            <p:cNvSpPr>
              <a:spLocks noChangeArrowheads="1"/>
            </p:cNvSpPr>
            <p:nvPr/>
          </p:nvSpPr>
          <p:spPr bwMode="auto">
            <a:xfrm>
              <a:off x="5308" y="2698"/>
              <a:ext cx="200" cy="192"/>
            </a:xfrm>
            <a:prstGeom prst="star5">
              <a:avLst/>
            </a:prstGeom>
            <a:gradFill rotWithShape="0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grpSp>
        <p:nvGrpSpPr>
          <p:cNvPr id="20539" name="Group 59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3840" y="3918"/>
            <a:chExt cx="1872" cy="336"/>
          </a:xfrm>
        </p:grpSpPr>
        <p:sp>
          <p:nvSpPr>
            <p:cNvPr id="20533" name="AutoShape 53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3840" y="3936"/>
              <a:ext cx="528" cy="288"/>
            </a:xfrm>
            <a:prstGeom prst="lef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20534" name="AutoShape 54">
              <a:hlinkClick r:id="rId2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16" y="3918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20535" name="AutoShape 55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184" y="3930"/>
              <a:ext cx="528" cy="300"/>
            </a:xfrm>
            <a:prstGeom prst="rightArrow">
              <a:avLst>
                <a:gd name="adj1" fmla="val 50000"/>
                <a:gd name="adj2" fmla="val 440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grpSp>
        <p:nvGrpSpPr>
          <p:cNvPr id="20542" name="Group 62"/>
          <p:cNvGrpSpPr>
            <a:grpSpLocks/>
          </p:cNvGrpSpPr>
          <p:nvPr/>
        </p:nvGrpSpPr>
        <p:grpSpPr bwMode="auto">
          <a:xfrm>
            <a:off x="555625" y="3657600"/>
            <a:ext cx="3984625" cy="2438400"/>
            <a:chOff x="350" y="2304"/>
            <a:chExt cx="2510" cy="1536"/>
          </a:xfrm>
        </p:grpSpPr>
        <p:graphicFrame>
          <p:nvGraphicFramePr>
            <p:cNvPr id="20514" name="Object 34"/>
            <p:cNvGraphicFramePr>
              <a:graphicFrameLocks noChangeAspect="1"/>
            </p:cNvGraphicFramePr>
            <p:nvPr/>
          </p:nvGraphicFramePr>
          <p:xfrm>
            <a:off x="350" y="2304"/>
            <a:ext cx="2510" cy="15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2" name="Denklem" r:id="rId25" imgW="2971800" imgH="1828800" progId="Equation.3">
                    <p:embed/>
                  </p:oleObj>
                </mc:Choice>
                <mc:Fallback>
                  <p:oleObj name="Denklem" r:id="rId25" imgW="2971800" imgH="1828800" progId="Equation.3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0" y="2304"/>
                          <a:ext cx="2510" cy="15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41" name="AutoShape 61"/>
            <p:cNvSpPr>
              <a:spLocks noChangeArrowheads="1"/>
            </p:cNvSpPr>
            <p:nvPr/>
          </p:nvSpPr>
          <p:spPr bwMode="auto">
            <a:xfrm>
              <a:off x="2496" y="3360"/>
              <a:ext cx="200" cy="192"/>
            </a:xfrm>
            <a:prstGeom prst="star5">
              <a:avLst/>
            </a:prstGeom>
            <a:gradFill rotWithShape="0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0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 autoUpdateAnimBg="0"/>
      <p:bldP spid="20490" grpId="0" autoUpdateAnimBg="0"/>
      <p:bldP spid="20511" grpId="0" autoUpdateAnimBg="0"/>
      <p:bldP spid="20517" grpId="0" autoUpdateAnimBg="0"/>
      <p:bldP spid="2051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17500" y="228600"/>
            <a:ext cx="1084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...6 </a:t>
            </a: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628650" y="520700"/>
          <a:ext cx="3584575" cy="124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5" name="Denklem" r:id="rId8" imgW="2958840" imgH="1028520" progId="Equation.3">
                  <p:embed/>
                </p:oleObj>
              </mc:Choice>
              <mc:Fallback>
                <p:oleObj name="Denklem" r:id="rId8" imgW="2958840" imgH="10285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520700"/>
                        <a:ext cx="3584575" cy="1246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594" name="Group 90"/>
          <p:cNvGrpSpPr>
            <a:grpSpLocks/>
          </p:cNvGrpSpPr>
          <p:nvPr/>
        </p:nvGrpSpPr>
        <p:grpSpPr bwMode="auto">
          <a:xfrm>
            <a:off x="457200" y="1790700"/>
            <a:ext cx="3810000" cy="457200"/>
            <a:chOff x="292" y="1136"/>
            <a:chExt cx="2400" cy="288"/>
          </a:xfrm>
        </p:grpSpPr>
        <p:sp>
          <p:nvSpPr>
            <p:cNvPr id="21508" name="Rectangle 4"/>
            <p:cNvSpPr>
              <a:spLocks noChangeArrowheads="1"/>
            </p:cNvSpPr>
            <p:nvPr/>
          </p:nvSpPr>
          <p:spPr bwMode="auto">
            <a:xfrm>
              <a:off x="292" y="1184"/>
              <a:ext cx="233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C)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</a:t>
              </a: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graphicFrame>
          <p:nvGraphicFramePr>
            <p:cNvPr id="21509" name="Object 5"/>
            <p:cNvGraphicFramePr>
              <a:graphicFrameLocks noChangeAspect="1"/>
            </p:cNvGraphicFramePr>
            <p:nvPr/>
          </p:nvGraphicFramePr>
          <p:xfrm>
            <a:off x="2064" y="1136"/>
            <a:ext cx="117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96" name="Denklem" r:id="rId10" imgW="177480" imgH="444240" progId="Equation.3">
                    <p:embed/>
                  </p:oleObj>
                </mc:Choice>
                <mc:Fallback>
                  <p:oleObj name="Denklem" r:id="rId10" imgW="177480" imgH="44424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4" y="1136"/>
                          <a:ext cx="117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1" name="Object 7"/>
            <p:cNvGraphicFramePr>
              <a:graphicFrameLocks noChangeAspect="1"/>
            </p:cNvGraphicFramePr>
            <p:nvPr/>
          </p:nvGraphicFramePr>
          <p:xfrm>
            <a:off x="492" y="1136"/>
            <a:ext cx="117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97" name="Denklem" r:id="rId12" imgW="177480" imgH="457200" progId="Equation.3">
                    <p:embed/>
                  </p:oleObj>
                </mc:Choice>
                <mc:Fallback>
                  <p:oleObj name="Denklem" r:id="rId12" imgW="177480" imgH="45720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2" y="1136"/>
                          <a:ext cx="117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2" name="Object 8"/>
            <p:cNvGraphicFramePr>
              <a:graphicFrameLocks noChangeAspect="1"/>
            </p:cNvGraphicFramePr>
            <p:nvPr/>
          </p:nvGraphicFramePr>
          <p:xfrm>
            <a:off x="992" y="1136"/>
            <a:ext cx="117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98" name="Denklem" r:id="rId14" imgW="177480" imgH="457200" progId="Equation.3">
                    <p:embed/>
                  </p:oleObj>
                </mc:Choice>
                <mc:Fallback>
                  <p:oleObj name="Denklem" r:id="rId14" imgW="177480" imgH="45720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2" y="1136"/>
                          <a:ext cx="117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3" name="Object 9"/>
            <p:cNvGraphicFramePr>
              <a:graphicFrameLocks noChangeAspect="1"/>
            </p:cNvGraphicFramePr>
            <p:nvPr/>
          </p:nvGraphicFramePr>
          <p:xfrm>
            <a:off x="1492" y="1136"/>
            <a:ext cx="117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99" name="Denklem" r:id="rId16" imgW="177480" imgH="444240" progId="Equation.3">
                    <p:embed/>
                  </p:oleObj>
                </mc:Choice>
                <mc:Fallback>
                  <p:oleObj name="Denklem" r:id="rId16" imgW="177480" imgH="44424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92" y="1136"/>
                          <a:ext cx="117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4" name="Object 10"/>
            <p:cNvGraphicFramePr>
              <a:graphicFrameLocks noChangeAspect="1"/>
            </p:cNvGraphicFramePr>
            <p:nvPr/>
          </p:nvGraphicFramePr>
          <p:xfrm>
            <a:off x="2592" y="1232"/>
            <a:ext cx="100" cy="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00" name="Denklem" r:id="rId18" imgW="152280" imgH="152280" progId="Equation.3">
                    <p:embed/>
                  </p:oleObj>
                </mc:Choice>
                <mc:Fallback>
                  <p:oleObj name="Denklem" r:id="rId18" imgW="152280" imgH="15228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92" y="1232"/>
                          <a:ext cx="100" cy="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369888" y="23368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graphicFrame>
        <p:nvGraphicFramePr>
          <p:cNvPr id="21517" name="Object 13"/>
          <p:cNvGraphicFramePr>
            <a:graphicFrameLocks noChangeAspect="1"/>
          </p:cNvGraphicFramePr>
          <p:nvPr/>
        </p:nvGraphicFramePr>
        <p:xfrm>
          <a:off x="577850" y="2730500"/>
          <a:ext cx="43053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1" name="Denklem" r:id="rId20" imgW="4305240" imgH="1193760" progId="Equation.3">
                  <p:embed/>
                </p:oleObj>
              </mc:Choice>
              <mc:Fallback>
                <p:oleObj name="Denklem" r:id="rId20" imgW="4305240" imgH="119376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50" y="2730500"/>
                        <a:ext cx="43053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3095625" y="3581400"/>
            <a:ext cx="911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B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5181600" y="381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5197475" y="2590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21538" name="Object 34"/>
          <p:cNvGraphicFramePr>
            <a:graphicFrameLocks noChangeAspect="1"/>
          </p:cNvGraphicFramePr>
          <p:nvPr/>
        </p:nvGraphicFramePr>
        <p:xfrm>
          <a:off x="3175000" y="4343400"/>
          <a:ext cx="3849688" cy="138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2" name="Denklem" r:id="rId22" imgW="2895480" imgH="1041120" progId="Equation.3">
                  <p:embed/>
                </p:oleObj>
              </mc:Choice>
              <mc:Fallback>
                <p:oleObj name="Denklem" r:id="rId22" imgW="2895480" imgH="104112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0" y="4343400"/>
                        <a:ext cx="3849688" cy="13843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9525">
                        <a:solidFill>
                          <a:srgbClr val="CC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592" name="Group 88"/>
          <p:cNvGrpSpPr>
            <a:grpSpLocks/>
          </p:cNvGrpSpPr>
          <p:nvPr/>
        </p:nvGrpSpPr>
        <p:grpSpPr bwMode="auto">
          <a:xfrm>
            <a:off x="396875" y="4071938"/>
            <a:ext cx="2289175" cy="1947862"/>
            <a:chOff x="240" y="2565"/>
            <a:chExt cx="1384" cy="1227"/>
          </a:xfrm>
        </p:grpSpPr>
        <p:graphicFrame>
          <p:nvGraphicFramePr>
            <p:cNvPr id="21526" name="Object 22"/>
            <p:cNvGraphicFramePr>
              <a:graphicFrameLocks noChangeAspect="1"/>
            </p:cNvGraphicFramePr>
            <p:nvPr/>
          </p:nvGraphicFramePr>
          <p:xfrm>
            <a:off x="933" y="3468"/>
            <a:ext cx="96" cy="1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03" name="Denklem" r:id="rId24" imgW="152280" imgH="203040" progId="Equation.3">
                    <p:embed/>
                  </p:oleObj>
                </mc:Choice>
                <mc:Fallback>
                  <p:oleObj name="Denklem" r:id="rId24" imgW="152280" imgH="203040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3" y="3468"/>
                          <a:ext cx="96" cy="1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30" name="Text Box 26"/>
            <p:cNvSpPr txBox="1">
              <a:spLocks noChangeArrowheads="1"/>
            </p:cNvSpPr>
            <p:nvPr/>
          </p:nvSpPr>
          <p:spPr bwMode="auto">
            <a:xfrm>
              <a:off x="954" y="3302"/>
              <a:ext cx="20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M</a:t>
              </a:r>
            </a:p>
          </p:txBody>
        </p:sp>
        <p:sp>
          <p:nvSpPr>
            <p:cNvPr id="21531" name="Text Box 27"/>
            <p:cNvSpPr txBox="1">
              <a:spLocks noChangeArrowheads="1"/>
            </p:cNvSpPr>
            <p:nvPr/>
          </p:nvSpPr>
          <p:spPr bwMode="auto">
            <a:xfrm>
              <a:off x="1150" y="2844"/>
              <a:ext cx="19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P</a:t>
              </a:r>
            </a:p>
          </p:txBody>
        </p:sp>
        <p:sp>
          <p:nvSpPr>
            <p:cNvPr id="21533" name="Text Box 29"/>
            <p:cNvSpPr txBox="1">
              <a:spLocks noChangeArrowheads="1"/>
            </p:cNvSpPr>
            <p:nvPr/>
          </p:nvSpPr>
          <p:spPr bwMode="auto">
            <a:xfrm>
              <a:off x="351" y="2565"/>
              <a:ext cx="1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y</a:t>
              </a:r>
            </a:p>
          </p:txBody>
        </p:sp>
        <p:sp>
          <p:nvSpPr>
            <p:cNvPr id="21534" name="Text Box 30"/>
            <p:cNvSpPr txBox="1">
              <a:spLocks noChangeArrowheads="1"/>
            </p:cNvSpPr>
            <p:nvPr/>
          </p:nvSpPr>
          <p:spPr bwMode="auto">
            <a:xfrm>
              <a:off x="1452" y="3492"/>
              <a:ext cx="1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1547" name="Line 43"/>
            <p:cNvSpPr>
              <a:spLocks noChangeShapeType="1"/>
            </p:cNvSpPr>
            <p:nvPr/>
          </p:nvSpPr>
          <p:spPr bwMode="auto">
            <a:xfrm flipV="1">
              <a:off x="432" y="273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tr-TR"/>
            </a:p>
          </p:txBody>
        </p:sp>
        <p:sp>
          <p:nvSpPr>
            <p:cNvPr id="21548" name="Line 44"/>
            <p:cNvSpPr>
              <a:spLocks noChangeShapeType="1"/>
            </p:cNvSpPr>
            <p:nvPr/>
          </p:nvSpPr>
          <p:spPr bwMode="auto">
            <a:xfrm>
              <a:off x="240" y="3600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tr-TR"/>
            </a:p>
          </p:txBody>
        </p:sp>
        <p:sp>
          <p:nvSpPr>
            <p:cNvPr id="21550" name="Line 46"/>
            <p:cNvSpPr>
              <a:spLocks noChangeShapeType="1"/>
            </p:cNvSpPr>
            <p:nvPr/>
          </p:nvSpPr>
          <p:spPr bwMode="auto">
            <a:xfrm flipV="1">
              <a:off x="960" y="2880"/>
              <a:ext cx="43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tr-TR"/>
            </a:p>
          </p:txBody>
        </p:sp>
        <p:sp>
          <p:nvSpPr>
            <p:cNvPr id="21557" name="Line 53"/>
            <p:cNvSpPr>
              <a:spLocks noChangeShapeType="1"/>
            </p:cNvSpPr>
            <p:nvPr/>
          </p:nvSpPr>
          <p:spPr bwMode="auto">
            <a:xfrm rot="21336077" flipH="1">
              <a:off x="790" y="3450"/>
              <a:ext cx="14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tr-TR"/>
            </a:p>
          </p:txBody>
        </p:sp>
        <p:sp>
          <p:nvSpPr>
            <p:cNvPr id="21561" name="Oval 57"/>
            <p:cNvSpPr>
              <a:spLocks noChangeArrowheads="1"/>
            </p:cNvSpPr>
            <p:nvPr/>
          </p:nvSpPr>
          <p:spPr bwMode="auto">
            <a:xfrm>
              <a:off x="922" y="3400"/>
              <a:ext cx="48" cy="4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tr-TR"/>
            </a:p>
          </p:txBody>
        </p:sp>
        <p:sp>
          <p:nvSpPr>
            <p:cNvPr id="21562" name="Oval 58"/>
            <p:cNvSpPr>
              <a:spLocks noChangeArrowheads="1"/>
            </p:cNvSpPr>
            <p:nvPr/>
          </p:nvSpPr>
          <p:spPr bwMode="auto">
            <a:xfrm>
              <a:off x="1272" y="296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tr-TR"/>
            </a:p>
          </p:txBody>
        </p:sp>
        <p:sp>
          <p:nvSpPr>
            <p:cNvPr id="21584" name="Freeform 80"/>
            <p:cNvSpPr>
              <a:spLocks/>
            </p:cNvSpPr>
            <p:nvPr/>
          </p:nvSpPr>
          <p:spPr bwMode="auto">
            <a:xfrm>
              <a:off x="880" y="3502"/>
              <a:ext cx="42" cy="99"/>
            </a:xfrm>
            <a:custGeom>
              <a:avLst/>
              <a:gdLst>
                <a:gd name="T0" fmla="*/ 0 w 42"/>
                <a:gd name="T1" fmla="*/ 0 h 99"/>
                <a:gd name="T2" fmla="*/ 33 w 42"/>
                <a:gd name="T3" fmla="*/ 42 h 99"/>
                <a:gd name="T4" fmla="*/ 39 w 42"/>
                <a:gd name="T5" fmla="*/ 60 h 99"/>
                <a:gd name="T6" fmla="*/ 42 w 42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99">
                  <a:moveTo>
                    <a:pt x="0" y="0"/>
                  </a:moveTo>
                  <a:cubicBezTo>
                    <a:pt x="14" y="9"/>
                    <a:pt x="28" y="26"/>
                    <a:pt x="33" y="42"/>
                  </a:cubicBezTo>
                  <a:cubicBezTo>
                    <a:pt x="35" y="48"/>
                    <a:pt x="39" y="60"/>
                    <a:pt x="39" y="60"/>
                  </a:cubicBezTo>
                  <a:cubicBezTo>
                    <a:pt x="42" y="93"/>
                    <a:pt x="42" y="80"/>
                    <a:pt x="42" y="99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rect">
                      <a:fillToRect l="50000" t="50000" r="50000" b="50000"/>
                    </a:path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graphicFrame>
          <p:nvGraphicFramePr>
            <p:cNvPr id="21585" name="Object 81"/>
            <p:cNvGraphicFramePr>
              <a:graphicFrameLocks noChangeAspect="1"/>
            </p:cNvGraphicFramePr>
            <p:nvPr/>
          </p:nvGraphicFramePr>
          <p:xfrm>
            <a:off x="790" y="3246"/>
            <a:ext cx="156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04" name="Denklem" r:id="rId26" imgW="164880" imgH="203040" progId="Equation.3">
                    <p:embed/>
                  </p:oleObj>
                </mc:Choice>
                <mc:Fallback>
                  <p:oleObj name="Denklem" r:id="rId26" imgW="164880" imgH="203040" progId="Equation.3">
                    <p:embed/>
                    <p:pic>
                      <p:nvPicPr>
                        <p:cNvPr id="0" name="Object 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0" y="3246"/>
                          <a:ext cx="156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593" name="Group 89"/>
          <p:cNvGrpSpPr>
            <a:grpSpLocks/>
          </p:cNvGrpSpPr>
          <p:nvPr/>
        </p:nvGrpSpPr>
        <p:grpSpPr bwMode="auto">
          <a:xfrm>
            <a:off x="7302500" y="6219825"/>
            <a:ext cx="2143125" cy="533400"/>
            <a:chOff x="4416" y="3918"/>
            <a:chExt cx="1296" cy="336"/>
          </a:xfrm>
        </p:grpSpPr>
        <p:sp>
          <p:nvSpPr>
            <p:cNvPr id="21590" name="AutoShape 8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416" y="3936"/>
              <a:ext cx="528" cy="288"/>
            </a:xfrm>
            <a:prstGeom prst="lef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21591" name="AutoShape 87">
              <a:hlinkClick r:id="rId2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992" y="3918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1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0" dur="500"/>
                                        <p:tgtEl>
                                          <p:spTgt spid="215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16" grpId="0" autoUpdateAnimBg="0"/>
      <p:bldP spid="21519" grpId="0" autoUpdateAnimBg="0"/>
      <p:bldP spid="21520" grpId="0" autoUpdateAnimBg="0"/>
      <p:bldP spid="2152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6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3075" name="Text Box 3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76" name="Rectangle 4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077" name="Text Box 5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78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6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3085" name="Rectangle 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3091" name="Text Box 19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92" name="Text Box 20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94" name="Text Box 22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95" name="Text Box 23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96" name="Rectangle 24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3097" name="Rectangle 25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3098" name="Rectangle 26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sp>
        <p:nvSpPr>
          <p:cNvPr id="3103" name="WordArt 31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104" name="WordArt 32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105" name="Text Box 33">
            <a:hlinkClick r:id="rId20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3_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p5_clip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p5_clip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p5_clipo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7" presetClass="entr" presetSubtype="2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3_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91" presetID="17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9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0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1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3sg1_clip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utoUpdateAnimBg="0"/>
      <p:bldP spid="3076" grpId="0" autoUpdateAnimBg="0"/>
      <p:bldP spid="3077" grpId="0" autoUpdateAnimBg="0"/>
      <p:bldP spid="3078" grpId="0" animBg="1"/>
      <p:bldP spid="3080" grpId="0" autoUpdateAnimBg="0"/>
      <p:bldP spid="3081" grpId="0" autoUpdateAnimBg="0"/>
      <p:bldP spid="3082" grpId="0" autoUpdateAnimBg="0"/>
      <p:bldP spid="3085" grpId="0" autoUpdateAnimBg="0"/>
      <p:bldP spid="3091" grpId="0" autoUpdateAnimBg="0"/>
      <p:bldP spid="3092" grpId="0" autoUpdateAnimBg="0"/>
      <p:bldP spid="3094" grpId="0" autoUpdateAnimBg="0"/>
      <p:bldP spid="3095" grpId="0" autoUpdateAnimBg="0"/>
      <p:bldP spid="3096" grpId="0" autoUpdateAnimBg="0"/>
      <p:bldP spid="3097" grpId="0" autoUpdateAnimBg="0"/>
      <p:bldP spid="3098" grpId="0" autoUpdateAnimBg="0"/>
      <p:bldP spid="3103" grpId="0" animBg="1"/>
      <p:bldP spid="3104" grpId="0" animBg="1"/>
      <p:bldP spid="310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5476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1333500" y="685800"/>
          <a:ext cx="3127375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3" name="Denklem" r:id="rId9" imgW="2361960" imgH="1168200" progId="Equation.3">
                  <p:embed/>
                </p:oleObj>
              </mc:Choice>
              <mc:Fallback>
                <p:oleObj name="Denklem" r:id="rId9" imgW="2361960" imgH="1168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500" y="685800"/>
                        <a:ext cx="3127375" cy="1546225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9525">
                        <a:solidFill>
                          <a:srgbClr val="CC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968500" y="25527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016625" y="25273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54013" y="2451100"/>
            <a:ext cx="1084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...7 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4603750" y="24384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685800" y="2819400"/>
          <a:ext cx="2743200" cy="213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name="Denklem" r:id="rId11" imgW="1307880" imgH="1015920" progId="Equation.3">
                  <p:embed/>
                </p:oleObj>
              </mc:Choice>
              <mc:Fallback>
                <p:oleObj name="Denklem" r:id="rId11" imgW="1307880" imgH="101592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819400"/>
                        <a:ext cx="2743200" cy="213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4881563" y="2768600"/>
          <a:ext cx="3797300" cy="246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Denklem" r:id="rId13" imgW="3797280" imgH="2463480" progId="Equation.3">
                  <p:embed/>
                </p:oleObj>
              </mc:Choice>
              <mc:Fallback>
                <p:oleObj name="Denklem" r:id="rId13" imgW="3797280" imgH="246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1563" y="2768600"/>
                        <a:ext cx="3797300" cy="246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8" name="Object 10"/>
          <p:cNvGraphicFramePr>
            <a:graphicFrameLocks noChangeAspect="1"/>
          </p:cNvGraphicFramePr>
          <p:nvPr/>
        </p:nvGraphicFramePr>
        <p:xfrm>
          <a:off x="4806950" y="5308600"/>
          <a:ext cx="21717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Denklem" r:id="rId15" imgW="2171520" imgH="1193760" progId="Equation.3">
                  <p:embed/>
                </p:oleObj>
              </mc:Choice>
              <mc:Fallback>
                <p:oleObj name="Denklem" r:id="rId15" imgW="2171520" imgH="11937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6950" y="5308600"/>
                        <a:ext cx="21717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2" name="AutoShape 14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8255000" y="6219825"/>
            <a:ext cx="1190625" cy="533400"/>
          </a:xfrm>
          <a:prstGeom prst="horizontalScroll">
            <a:avLst>
              <a:gd name="adj" fmla="val 12500"/>
            </a:avLst>
          </a:prstGeom>
          <a:solidFill>
            <a:srgbClr val="0033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/>
              <a:t>Ana Menü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2" grpId="0" autoUpdateAnimBg="0"/>
      <p:bldP spid="22533" grpId="0" autoUpdateAnimBg="0"/>
      <p:bldP spid="22534" grpId="0" autoUpdateAnimBg="0"/>
      <p:bldP spid="22535" grpId="0" autoUpdateAnimBg="0"/>
      <p:bldP spid="22542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5476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1520825" y="723900"/>
          <a:ext cx="36417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0" name="Denklem" r:id="rId10" imgW="2641320" imgH="469800" progId="Equation.3">
                  <p:embed/>
                </p:oleObj>
              </mc:Choice>
              <mc:Fallback>
                <p:oleObj name="Denklem" r:id="rId10" imgW="2641320" imgH="469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825" y="723900"/>
                        <a:ext cx="3641725" cy="6477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9525">
                        <a:solidFill>
                          <a:srgbClr val="CC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1689100" y="1531938"/>
          <a:ext cx="3303588" cy="159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1" name="Denklem" r:id="rId12" imgW="1815840" imgH="876240" progId="Equation.3">
                  <p:embed/>
                </p:oleObj>
              </mc:Choice>
              <mc:Fallback>
                <p:oleObj name="Denklem" r:id="rId12" imgW="1815840" imgH="8762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1531938"/>
                        <a:ext cx="3303588" cy="1592262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9525">
                        <a:solidFill>
                          <a:srgbClr val="CC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953000" y="3352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17500" y="3200400"/>
            <a:ext cx="1084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...8 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048250" y="4876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396875" y="46482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graphicFrame>
        <p:nvGraphicFramePr>
          <p:cNvPr id="23561" name="Object 9"/>
          <p:cNvGraphicFramePr>
            <a:graphicFrameLocks noChangeAspect="1"/>
          </p:cNvGraphicFramePr>
          <p:nvPr/>
        </p:nvGraphicFramePr>
        <p:xfrm>
          <a:off x="869950" y="3505200"/>
          <a:ext cx="3708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2" name="Denklem" r:id="rId14" imgW="3708360" imgH="939600" progId="Equation.3">
                  <p:embed/>
                </p:oleObj>
              </mc:Choice>
              <mc:Fallback>
                <p:oleObj name="Denklem" r:id="rId14" imgW="3708360" imgH="939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950" y="3505200"/>
                        <a:ext cx="37084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396875" y="4267200"/>
            <a:ext cx="47069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)-64i          </a:t>
            </a:r>
            <a:r>
              <a:rPr lang="tr-TR" sz="1400">
                <a:latin typeface="Arial" charset="0"/>
              </a:rPr>
              <a:t>B)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32</a:t>
            </a:r>
            <a:r>
              <a:rPr lang="tr-TR" sz="1400">
                <a:latin typeface="Arial" charset="0"/>
              </a:rPr>
              <a:t>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         </a:t>
            </a:r>
            <a:r>
              <a:rPr lang="tr-TR" sz="1400">
                <a:latin typeface="Arial" charset="0"/>
              </a:rPr>
              <a:t>C)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32i            </a:t>
            </a:r>
            <a:r>
              <a:rPr lang="tr-TR" sz="1400">
                <a:latin typeface="Arial" charset="0"/>
              </a:rPr>
              <a:t>D)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64 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64i  </a:t>
            </a:r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3810000" y="6019800"/>
            <a:ext cx="8651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E</a:t>
            </a:r>
          </a:p>
        </p:txBody>
      </p:sp>
      <p:grpSp>
        <p:nvGrpSpPr>
          <p:cNvPr id="23579" name="Group 27"/>
          <p:cNvGrpSpPr>
            <a:grpSpLocks/>
          </p:cNvGrpSpPr>
          <p:nvPr/>
        </p:nvGrpSpPr>
        <p:grpSpPr bwMode="auto">
          <a:xfrm>
            <a:off x="685800" y="4986338"/>
            <a:ext cx="4038600" cy="1414462"/>
            <a:chOff x="613" y="3141"/>
            <a:chExt cx="2373" cy="779"/>
          </a:xfrm>
        </p:grpSpPr>
        <p:graphicFrame>
          <p:nvGraphicFramePr>
            <p:cNvPr id="23570" name="Object 18"/>
            <p:cNvGraphicFramePr>
              <a:graphicFrameLocks noChangeAspect="1"/>
            </p:cNvGraphicFramePr>
            <p:nvPr/>
          </p:nvGraphicFramePr>
          <p:xfrm>
            <a:off x="613" y="3141"/>
            <a:ext cx="1020" cy="7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83" name="Denklem" r:id="rId16" imgW="1180800" imgH="901440" progId="Equation.3">
                    <p:embed/>
                  </p:oleObj>
                </mc:Choice>
                <mc:Fallback>
                  <p:oleObj name="Denklem" r:id="rId16" imgW="1180800" imgH="901440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3" y="3141"/>
                          <a:ext cx="1020" cy="77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73" name="Object 21"/>
            <p:cNvGraphicFramePr>
              <a:graphicFrameLocks noChangeAspect="1"/>
            </p:cNvGraphicFramePr>
            <p:nvPr/>
          </p:nvGraphicFramePr>
          <p:xfrm>
            <a:off x="1846" y="3143"/>
            <a:ext cx="1140" cy="5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84" name="Denklem" r:id="rId18" imgW="1333440" imgH="609480" progId="Equation.3">
                    <p:embed/>
                  </p:oleObj>
                </mc:Choice>
                <mc:Fallback>
                  <p:oleObj name="Denklem" r:id="rId18" imgW="1333440" imgH="609480" progId="Equation.3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46" y="3143"/>
                          <a:ext cx="1140" cy="5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578" name="Group 26"/>
          <p:cNvGrpSpPr>
            <a:grpSpLocks/>
          </p:cNvGrpSpPr>
          <p:nvPr/>
        </p:nvGrpSpPr>
        <p:grpSpPr bwMode="auto">
          <a:xfrm>
            <a:off x="7302500" y="6248400"/>
            <a:ext cx="2143125" cy="533400"/>
            <a:chOff x="4416" y="3936"/>
            <a:chExt cx="1296" cy="336"/>
          </a:xfrm>
        </p:grpSpPr>
        <p:sp>
          <p:nvSpPr>
            <p:cNvPr id="23576" name="AutoShape 24">
              <a:hlinkClick r:id="rId20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16" y="3936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23577" name="AutoShape 25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184" y="3950"/>
              <a:ext cx="528" cy="300"/>
            </a:xfrm>
            <a:prstGeom prst="rightArrow">
              <a:avLst>
                <a:gd name="adj1" fmla="val 50000"/>
                <a:gd name="adj2" fmla="val 440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57" grpId="0" autoUpdateAnimBg="0"/>
      <p:bldP spid="23558" grpId="0" autoUpdateAnimBg="0"/>
      <p:bldP spid="23559" grpId="0" autoUpdateAnimBg="0"/>
      <p:bldP spid="23560" grpId="0" autoUpdateAnimBg="0"/>
      <p:bldP spid="23563" grpId="0" autoUpdateAnimBg="0"/>
      <p:bldP spid="2356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96875" y="381000"/>
            <a:ext cx="1084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...9 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301875" y="381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267200" y="2514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667500" y="381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283075" y="4191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556250" y="3810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graphicFrame>
        <p:nvGraphicFramePr>
          <p:cNvPr id="24584" name="Object 8"/>
          <p:cNvGraphicFramePr>
            <a:graphicFrameLocks noChangeAspect="1"/>
          </p:cNvGraphicFramePr>
          <p:nvPr/>
        </p:nvGraphicFramePr>
        <p:xfrm>
          <a:off x="557213" y="838200"/>
          <a:ext cx="3873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08" name="Denklem" r:id="rId8" imgW="3873240" imgH="583920" progId="Equation.3">
                  <p:embed/>
                </p:oleObj>
              </mc:Choice>
              <mc:Fallback>
                <p:oleObj name="Denklem" r:id="rId8" imgW="3873240" imgH="58392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" y="838200"/>
                        <a:ext cx="38735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5688013" y="762000"/>
          <a:ext cx="2770187" cy="176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09" name="Denklem" r:id="rId10" imgW="2565360" imgH="1638000" progId="Equation.3">
                  <p:embed/>
                </p:oleObj>
              </mc:Choice>
              <mc:Fallback>
                <p:oleObj name="Denklem" r:id="rId10" imgW="2565360" imgH="1638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8013" y="762000"/>
                        <a:ext cx="2770187" cy="176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8096250" y="2209800"/>
            <a:ext cx="911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A</a:t>
            </a:r>
          </a:p>
        </p:txBody>
      </p:sp>
      <p:grpSp>
        <p:nvGrpSpPr>
          <p:cNvPr id="24602" name="Group 26"/>
          <p:cNvGrpSpPr>
            <a:grpSpLocks/>
          </p:cNvGrpSpPr>
          <p:nvPr/>
        </p:nvGrpSpPr>
        <p:grpSpPr bwMode="auto">
          <a:xfrm>
            <a:off x="476250" y="1746250"/>
            <a:ext cx="4313238" cy="311150"/>
            <a:chOff x="288" y="1100"/>
            <a:chExt cx="2608" cy="196"/>
          </a:xfrm>
        </p:grpSpPr>
        <p:sp>
          <p:nvSpPr>
            <p:cNvPr id="24587" name="Rectangle 11"/>
            <p:cNvSpPr>
              <a:spLocks noChangeArrowheads="1"/>
            </p:cNvSpPr>
            <p:nvPr/>
          </p:nvSpPr>
          <p:spPr bwMode="auto">
            <a:xfrm>
              <a:off x="288" y="1104"/>
              <a:ext cx="24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)   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</a:t>
              </a:r>
              <a:r>
                <a:rPr lang="tr-TR" sz="1400">
                  <a:latin typeface="Arial" charset="0"/>
                </a:rPr>
                <a:t>C)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</a:t>
              </a:r>
              <a:r>
                <a:rPr lang="tr-TR" sz="1400">
                  <a:latin typeface="Arial" charset="0"/>
                </a:rPr>
                <a:t>D)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</a:t>
              </a:r>
            </a:p>
          </p:txBody>
        </p:sp>
        <p:graphicFrame>
          <p:nvGraphicFramePr>
            <p:cNvPr id="24588" name="Object 12"/>
            <p:cNvGraphicFramePr>
              <a:graphicFrameLocks noChangeAspect="1"/>
            </p:cNvGraphicFramePr>
            <p:nvPr/>
          </p:nvGraphicFramePr>
          <p:xfrm>
            <a:off x="480" y="1104"/>
            <a:ext cx="304" cy="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10" name="Denklem" r:id="rId12" imgW="482400" imgH="241200" progId="Equation.3">
                    <p:embed/>
                  </p:oleObj>
                </mc:Choice>
                <mc:Fallback>
                  <p:oleObj name="Denklem" r:id="rId12" imgW="482400" imgH="24120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" y="1104"/>
                          <a:ext cx="304" cy="1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9" name="Object 13"/>
            <p:cNvGraphicFramePr>
              <a:graphicFrameLocks noChangeAspect="1"/>
            </p:cNvGraphicFramePr>
            <p:nvPr/>
          </p:nvGraphicFramePr>
          <p:xfrm>
            <a:off x="1008" y="1104"/>
            <a:ext cx="304" cy="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11" name="Denklem" r:id="rId14" imgW="482400" imgH="241200" progId="Equation.3">
                    <p:embed/>
                  </p:oleObj>
                </mc:Choice>
                <mc:Fallback>
                  <p:oleObj name="Denklem" r:id="rId14" imgW="482400" imgH="241200" progId="Equation.3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08" y="1104"/>
                          <a:ext cx="304" cy="1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90" name="Object 14"/>
            <p:cNvGraphicFramePr>
              <a:graphicFrameLocks noChangeAspect="1"/>
            </p:cNvGraphicFramePr>
            <p:nvPr/>
          </p:nvGraphicFramePr>
          <p:xfrm>
            <a:off x="1600" y="1100"/>
            <a:ext cx="272" cy="1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12" name="Denklem" r:id="rId16" imgW="431640" imgH="253800" progId="Equation.3">
                    <p:embed/>
                  </p:oleObj>
                </mc:Choice>
                <mc:Fallback>
                  <p:oleObj name="Denklem" r:id="rId16" imgW="431640" imgH="253800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00" y="1100"/>
                          <a:ext cx="272" cy="1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91" name="Object 15"/>
            <p:cNvGraphicFramePr>
              <a:graphicFrameLocks noChangeAspect="1"/>
            </p:cNvGraphicFramePr>
            <p:nvPr/>
          </p:nvGraphicFramePr>
          <p:xfrm>
            <a:off x="2128" y="1100"/>
            <a:ext cx="272" cy="1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13" name="Denklem" r:id="rId18" imgW="431640" imgH="253800" progId="Equation.3">
                    <p:embed/>
                  </p:oleObj>
                </mc:Choice>
                <mc:Fallback>
                  <p:oleObj name="Denklem" r:id="rId18" imgW="431640" imgH="253800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28" y="1100"/>
                          <a:ext cx="272" cy="1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92" name="Object 16"/>
            <p:cNvGraphicFramePr>
              <a:graphicFrameLocks noChangeAspect="1"/>
            </p:cNvGraphicFramePr>
            <p:nvPr/>
          </p:nvGraphicFramePr>
          <p:xfrm>
            <a:off x="2688" y="1104"/>
            <a:ext cx="208" cy="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14" name="Denklem" r:id="rId20" imgW="330120" imgH="241200" progId="Equation.3">
                    <p:embed/>
                  </p:oleObj>
                </mc:Choice>
                <mc:Fallback>
                  <p:oleObj name="Denklem" r:id="rId20" imgW="330120" imgH="241200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1104"/>
                          <a:ext cx="208" cy="1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396875" y="2362200"/>
            <a:ext cx="1187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...10 </a:t>
            </a:r>
          </a:p>
        </p:txBody>
      </p:sp>
      <p:graphicFrame>
        <p:nvGraphicFramePr>
          <p:cNvPr id="24594" name="Object 18"/>
          <p:cNvGraphicFramePr>
            <a:graphicFrameLocks noChangeAspect="1"/>
          </p:cNvGraphicFramePr>
          <p:nvPr/>
        </p:nvGraphicFramePr>
        <p:xfrm>
          <a:off x="555625" y="2667000"/>
          <a:ext cx="38354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5" name="Denklem" r:id="rId22" imgW="3835080" imgH="863280" progId="Equation.3">
                  <p:embed/>
                </p:oleObj>
              </mc:Choice>
              <mc:Fallback>
                <p:oleObj name="Denklem" r:id="rId22" imgW="3835080" imgH="8632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25" y="2667000"/>
                        <a:ext cx="38354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6" name="Object 20"/>
          <p:cNvGraphicFramePr>
            <a:graphicFrameLocks noChangeAspect="1"/>
          </p:cNvGraphicFramePr>
          <p:nvPr/>
        </p:nvGraphicFramePr>
        <p:xfrm>
          <a:off x="584200" y="4419600"/>
          <a:ext cx="33274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6" name="Denklem" r:id="rId24" imgW="3327120" imgH="2286000" progId="Equation.3">
                  <p:embed/>
                </p:oleObj>
              </mc:Choice>
              <mc:Fallback>
                <p:oleObj name="Denklem" r:id="rId24" imgW="3327120" imgH="22860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" y="4419600"/>
                        <a:ext cx="33274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7" name="Rectangle 21"/>
          <p:cNvSpPr>
            <a:spLocks noChangeArrowheads="1"/>
          </p:cNvSpPr>
          <p:nvPr/>
        </p:nvSpPr>
        <p:spPr bwMode="auto">
          <a:xfrm>
            <a:off x="436563" y="41402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graphicFrame>
        <p:nvGraphicFramePr>
          <p:cNvPr id="24599" name="Object 23"/>
          <p:cNvGraphicFramePr>
            <a:graphicFrameLocks noChangeAspect="1"/>
          </p:cNvGraphicFramePr>
          <p:nvPr/>
        </p:nvGraphicFramePr>
        <p:xfrm>
          <a:off x="4589463" y="4597400"/>
          <a:ext cx="3411537" cy="137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7" name="Denklem" r:id="rId26" imgW="3162240" imgH="1269720" progId="Equation.3">
                  <p:embed/>
                </p:oleObj>
              </mc:Choice>
              <mc:Fallback>
                <p:oleObj name="Denklem" r:id="rId26" imgW="3162240" imgH="126972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9463" y="4597400"/>
                        <a:ext cx="3411537" cy="1370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6553200" y="5715000"/>
            <a:ext cx="8651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E</a:t>
            </a:r>
          </a:p>
        </p:txBody>
      </p:sp>
      <p:grpSp>
        <p:nvGrpSpPr>
          <p:cNvPr id="24606" name="Group 30"/>
          <p:cNvGrpSpPr>
            <a:grpSpLocks/>
          </p:cNvGrpSpPr>
          <p:nvPr/>
        </p:nvGrpSpPr>
        <p:grpSpPr bwMode="auto">
          <a:xfrm>
            <a:off x="476250" y="3733800"/>
            <a:ext cx="4725988" cy="533400"/>
            <a:chOff x="288" y="2352"/>
            <a:chExt cx="2858" cy="336"/>
          </a:xfrm>
        </p:grpSpPr>
        <p:sp>
          <p:nvSpPr>
            <p:cNvPr id="24595" name="Rectangle 19"/>
            <p:cNvSpPr>
              <a:spLocks noChangeArrowheads="1"/>
            </p:cNvSpPr>
            <p:nvPr/>
          </p:nvSpPr>
          <p:spPr bwMode="auto">
            <a:xfrm>
              <a:off x="288" y="2400"/>
              <a:ext cx="285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) -i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-1</a:t>
              </a:r>
              <a:r>
                <a:rPr lang="tr-TR" sz="1400">
                  <a:latin typeface="Arial" charset="0"/>
                </a:rPr>
                <a:t>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</a:t>
              </a:r>
              <a:r>
                <a:rPr lang="tr-TR" sz="1400">
                  <a:latin typeface="Arial" charset="0"/>
                </a:rPr>
                <a:t>C)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         </a:t>
              </a:r>
              <a:r>
                <a:rPr lang="tr-TR" sz="1400">
                  <a:latin typeface="Arial" charset="0"/>
                </a:rPr>
                <a:t>D)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i   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1 </a:t>
              </a:r>
            </a:p>
          </p:txBody>
        </p:sp>
        <p:graphicFrame>
          <p:nvGraphicFramePr>
            <p:cNvPr id="24601" name="Object 25"/>
            <p:cNvGraphicFramePr>
              <a:graphicFrameLocks noChangeAspect="1"/>
            </p:cNvGraphicFramePr>
            <p:nvPr/>
          </p:nvGraphicFramePr>
          <p:xfrm>
            <a:off x="1656" y="2352"/>
            <a:ext cx="384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18" name="Denklem" r:id="rId28" imgW="609480" imgH="533160" progId="Equation.3">
                    <p:embed/>
                  </p:oleObj>
                </mc:Choice>
                <mc:Fallback>
                  <p:oleObj name="Denklem" r:id="rId28" imgW="609480" imgH="533160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56" y="2352"/>
                          <a:ext cx="384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613" name="Group 37"/>
          <p:cNvGrpSpPr>
            <a:grpSpLocks/>
          </p:cNvGrpSpPr>
          <p:nvPr/>
        </p:nvGrpSpPr>
        <p:grpSpPr bwMode="auto">
          <a:xfrm>
            <a:off x="7302500" y="6219825"/>
            <a:ext cx="2143125" cy="533400"/>
            <a:chOff x="4416" y="3918"/>
            <a:chExt cx="1296" cy="336"/>
          </a:xfrm>
        </p:grpSpPr>
        <p:sp>
          <p:nvSpPr>
            <p:cNvPr id="24611" name="AutoShape 35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416" y="3936"/>
              <a:ext cx="528" cy="288"/>
            </a:xfrm>
            <a:prstGeom prst="lef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24612" name="AutoShape 36">
              <a:hlinkClick r:id="rId30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992" y="3918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0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4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1" dur="5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autoUpdateAnimBg="0"/>
      <p:bldP spid="24580" grpId="0" autoUpdateAnimBg="0"/>
      <p:bldP spid="24581" grpId="0" autoUpdateAnimBg="0"/>
      <p:bldP spid="24582" grpId="0" autoUpdateAnimBg="0"/>
      <p:bldP spid="24583" grpId="0" autoUpdateAnimBg="0"/>
      <p:bldP spid="24586" grpId="0" autoUpdateAnimBg="0"/>
      <p:bldP spid="24593" grpId="0" autoUpdateAnimBg="0"/>
      <p:bldP spid="24597" grpId="0" autoUpdateAnimBg="0"/>
      <p:bldP spid="2460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5476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25613" name="Object 13"/>
          <p:cNvGraphicFramePr>
            <a:graphicFrameLocks noChangeAspect="1"/>
          </p:cNvGraphicFramePr>
          <p:nvPr/>
        </p:nvGraphicFramePr>
        <p:xfrm>
          <a:off x="381000" y="4049713"/>
          <a:ext cx="21336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6" name="Denklem" r:id="rId10" imgW="1371600" imgH="698400" progId="Equation.3">
                  <p:embed/>
                </p:oleObj>
              </mc:Choice>
              <mc:Fallback>
                <p:oleObj name="Denklem" r:id="rId10" imgW="1371600" imgH="6984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049713"/>
                        <a:ext cx="21336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228600" y="3657600"/>
            <a:ext cx="11398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...11 </a:t>
            </a: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1479550" y="3733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25617" name="Object 17"/>
          <p:cNvGraphicFramePr>
            <a:graphicFrameLocks noChangeAspect="1"/>
          </p:cNvGraphicFramePr>
          <p:nvPr/>
        </p:nvGraphicFramePr>
        <p:xfrm>
          <a:off x="2667000" y="4064000"/>
          <a:ext cx="27051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7" name="Denklem" r:id="rId12" imgW="2705040" imgH="1879560" progId="Equation.3">
                  <p:embed/>
                </p:oleObj>
              </mc:Choice>
              <mc:Fallback>
                <p:oleObj name="Denklem" r:id="rId12" imgW="2705040" imgH="187956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064000"/>
                        <a:ext cx="2705100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8" name="Object 18"/>
          <p:cNvGraphicFramePr>
            <a:graphicFrameLocks noChangeAspect="1"/>
          </p:cNvGraphicFramePr>
          <p:nvPr/>
        </p:nvGraphicFramePr>
        <p:xfrm>
          <a:off x="5486400" y="3962400"/>
          <a:ext cx="31369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8" name="Denklem" r:id="rId14" imgW="1917360" imgH="1536480" progId="Equation.3">
                  <p:embed/>
                </p:oleObj>
              </mc:Choice>
              <mc:Fallback>
                <p:oleObj name="Denklem" r:id="rId14" imgW="1917360" imgH="1536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3962400"/>
                        <a:ext cx="3136900" cy="251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3921125" y="3733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25622" name="Rectangle 22"/>
          <p:cNvSpPr>
            <a:spLocks noChangeArrowheads="1"/>
          </p:cNvSpPr>
          <p:nvPr/>
        </p:nvSpPr>
        <p:spPr bwMode="auto">
          <a:xfrm>
            <a:off x="3048000" y="36576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grpSp>
        <p:nvGrpSpPr>
          <p:cNvPr id="25630" name="Group 30"/>
          <p:cNvGrpSpPr>
            <a:grpSpLocks/>
          </p:cNvGrpSpPr>
          <p:nvPr/>
        </p:nvGrpSpPr>
        <p:grpSpPr bwMode="auto">
          <a:xfrm>
            <a:off x="7302500" y="6248400"/>
            <a:ext cx="2143125" cy="533400"/>
            <a:chOff x="4416" y="3936"/>
            <a:chExt cx="1296" cy="336"/>
          </a:xfrm>
        </p:grpSpPr>
        <p:sp>
          <p:nvSpPr>
            <p:cNvPr id="25627" name="AutoShape 27">
              <a:hlinkClick r:id="rId1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16" y="3936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25628" name="AutoShape 2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184" y="3950"/>
              <a:ext cx="528" cy="300"/>
            </a:xfrm>
            <a:prstGeom prst="rightArrow">
              <a:avLst>
                <a:gd name="adj1" fmla="val 50000"/>
                <a:gd name="adj2" fmla="val 440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grpSp>
        <p:nvGrpSpPr>
          <p:cNvPr id="25635" name="Group 35"/>
          <p:cNvGrpSpPr>
            <a:grpSpLocks/>
          </p:cNvGrpSpPr>
          <p:nvPr/>
        </p:nvGrpSpPr>
        <p:grpSpPr bwMode="auto">
          <a:xfrm>
            <a:off x="355600" y="609600"/>
            <a:ext cx="6807200" cy="2867025"/>
            <a:chOff x="224" y="384"/>
            <a:chExt cx="4288" cy="1806"/>
          </a:xfrm>
        </p:grpSpPr>
        <p:sp>
          <p:nvSpPr>
            <p:cNvPr id="25608" name="Text Box 8"/>
            <p:cNvSpPr txBox="1">
              <a:spLocks noChangeArrowheads="1"/>
            </p:cNvSpPr>
            <p:nvPr/>
          </p:nvSpPr>
          <p:spPr bwMode="auto">
            <a:xfrm>
              <a:off x="450" y="384"/>
              <a:ext cx="4062" cy="1806"/>
            </a:xfrm>
            <a:prstGeom prst="rect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chemeClr val="tx1"/>
                  </a:solidFill>
                  <a:latin typeface="Times New Roman" pitchFamily="18" charset="0"/>
                </a:rPr>
                <a:t>              </a:t>
              </a: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25609" name="WordArt 9"/>
            <p:cNvSpPr>
              <a:spLocks noChangeArrowheads="1" noChangeShapeType="1" noTextEdit="1"/>
            </p:cNvSpPr>
            <p:nvPr/>
          </p:nvSpPr>
          <p:spPr bwMode="auto">
            <a:xfrm>
              <a:off x="506" y="434"/>
              <a:ext cx="423" cy="193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r-TR" sz="2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66"/>
                      </a:gs>
                      <a:gs pos="100000">
                        <a:srgbClr val="0000FF"/>
                      </a:gs>
                    </a:gsLst>
                    <a:path path="rect">
                      <a:fillToRect l="50000" t="50000" r="50000" b="50000"/>
                    </a:path>
                  </a:gradFill>
                  <a:latin typeface="Comic Sans MS"/>
                </a:rPr>
                <a:t>Uyarı</a:t>
              </a:r>
            </a:p>
          </p:txBody>
        </p:sp>
        <p:graphicFrame>
          <p:nvGraphicFramePr>
            <p:cNvPr id="25612" name="Object 12"/>
            <p:cNvGraphicFramePr>
              <a:graphicFrameLocks noChangeAspect="1"/>
            </p:cNvGraphicFramePr>
            <p:nvPr/>
          </p:nvGraphicFramePr>
          <p:xfrm>
            <a:off x="542" y="568"/>
            <a:ext cx="3922" cy="16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39" name="Denklem" r:id="rId17" imgW="4787640" imgH="1714320" progId="Equation.3">
                    <p:embed/>
                  </p:oleObj>
                </mc:Choice>
                <mc:Fallback>
                  <p:oleObj name="Denklem" r:id="rId17" imgW="4787640" imgH="171432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" y="568"/>
                          <a:ext cx="3922" cy="16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32" name="Text Box 32"/>
            <p:cNvSpPr txBox="1">
              <a:spLocks noChangeArrowheads="1"/>
            </p:cNvSpPr>
            <p:nvPr/>
          </p:nvSpPr>
          <p:spPr bwMode="auto">
            <a:xfrm>
              <a:off x="224" y="1656"/>
              <a:ext cx="6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Lucida Calligraphy" pitchFamily="66" charset="0"/>
                </a:rPr>
                <a:t> </a:t>
              </a:r>
            </a:p>
          </p:txBody>
        </p:sp>
        <p:sp>
          <p:nvSpPr>
            <p:cNvPr id="25633" name="Text Box 33"/>
            <p:cNvSpPr txBox="1">
              <a:spLocks noChangeArrowheads="1"/>
            </p:cNvSpPr>
            <p:nvPr/>
          </p:nvSpPr>
          <p:spPr bwMode="auto">
            <a:xfrm>
              <a:off x="224" y="1080"/>
              <a:ext cx="6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Lucida Calligraphy" pitchFamily="66" charset="0"/>
                </a:rPr>
                <a:t> 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obotz Simge Durum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9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2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14" grpId="0" autoUpdateAnimBg="0"/>
      <p:bldP spid="25615" grpId="0" autoUpdateAnimBg="0"/>
      <p:bldP spid="25621" grpId="0" autoUpdateAnimBg="0"/>
      <p:bldP spid="2562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38125" y="228600"/>
            <a:ext cx="1187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...12 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936875" y="381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269875" y="619125"/>
          <a:ext cx="428307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1" name="Denklem" r:id="rId9" imgW="2882880" imgH="215640" progId="Equation.3">
                  <p:embed/>
                </p:oleObj>
              </mc:Choice>
              <mc:Fallback>
                <p:oleObj name="Denklem" r:id="rId9" imgW="2882880" imgH="215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875" y="619125"/>
                        <a:ext cx="4283075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238125" y="10668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2857500" y="1143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26634" name="Object 10"/>
          <p:cNvGraphicFramePr>
            <a:graphicFrameLocks noChangeAspect="1"/>
          </p:cNvGraphicFramePr>
          <p:nvPr/>
        </p:nvGraphicFramePr>
        <p:xfrm>
          <a:off x="304800" y="1600200"/>
          <a:ext cx="3981450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2" name="Denklem" r:id="rId11" imgW="2501640" imgH="2730240" progId="Equation.3">
                  <p:embed/>
                </p:oleObj>
              </mc:Choice>
              <mc:Fallback>
                <p:oleObj name="Denklem" r:id="rId11" imgW="2501640" imgH="27302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600200"/>
                        <a:ext cx="3981450" cy="434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654" name="Group 30"/>
          <p:cNvGrpSpPr>
            <a:grpSpLocks/>
          </p:cNvGrpSpPr>
          <p:nvPr/>
        </p:nvGrpSpPr>
        <p:grpSpPr bwMode="auto">
          <a:xfrm>
            <a:off x="4524375" y="393700"/>
            <a:ext cx="317500" cy="5892800"/>
            <a:chOff x="2736" y="248"/>
            <a:chExt cx="192" cy="3712"/>
          </a:xfrm>
        </p:grpSpPr>
        <p:sp>
          <p:nvSpPr>
            <p:cNvPr id="26637" name="Line 13"/>
            <p:cNvSpPr>
              <a:spLocks noChangeShapeType="1"/>
            </p:cNvSpPr>
            <p:nvPr/>
          </p:nvSpPr>
          <p:spPr bwMode="auto">
            <a:xfrm>
              <a:off x="2736" y="1512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cxnSp>
          <p:nvCxnSpPr>
            <p:cNvPr id="26640" name="AutoShape 16"/>
            <p:cNvCxnSpPr>
              <a:cxnSpLocks noChangeShapeType="1"/>
            </p:cNvCxnSpPr>
            <p:nvPr/>
          </p:nvCxnSpPr>
          <p:spPr bwMode="auto">
            <a:xfrm rot="5400000">
              <a:off x="2712" y="1330"/>
              <a:ext cx="240" cy="192"/>
            </a:xfrm>
            <a:prstGeom prst="curvedConnector3">
              <a:avLst>
                <a:gd name="adj1" fmla="val 50000"/>
              </a:avLst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641" name="Line 17"/>
            <p:cNvSpPr>
              <a:spLocks noChangeShapeType="1"/>
            </p:cNvSpPr>
            <p:nvPr/>
          </p:nvSpPr>
          <p:spPr bwMode="auto">
            <a:xfrm>
              <a:off x="2928" y="248"/>
              <a:ext cx="0" cy="1056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grpSp>
        <p:nvGrpSpPr>
          <p:cNvPr id="26660" name="Group 36"/>
          <p:cNvGrpSpPr>
            <a:grpSpLocks/>
          </p:cNvGrpSpPr>
          <p:nvPr/>
        </p:nvGrpSpPr>
        <p:grpSpPr bwMode="auto">
          <a:xfrm>
            <a:off x="5080000" y="317500"/>
            <a:ext cx="4127500" cy="1909763"/>
            <a:chOff x="3200" y="200"/>
            <a:chExt cx="2600" cy="1203"/>
          </a:xfrm>
        </p:grpSpPr>
        <p:sp>
          <p:nvSpPr>
            <p:cNvPr id="26643" name="Text Box 19"/>
            <p:cNvSpPr txBox="1">
              <a:spLocks noChangeArrowheads="1"/>
            </p:cNvSpPr>
            <p:nvPr/>
          </p:nvSpPr>
          <p:spPr bwMode="auto">
            <a:xfrm>
              <a:off x="3200" y="200"/>
              <a:ext cx="2600" cy="1203"/>
            </a:xfrm>
            <a:prstGeom prst="rect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chemeClr val="tx1"/>
                  </a:solidFill>
                  <a:latin typeface="Times New Roman" pitchFamily="18" charset="0"/>
                </a:rPr>
                <a:t>                   </a:t>
              </a: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z=a+bi karmaşık sayısının karekökleri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endParaRPr lang="tr-TR" sz="1400">
                <a:solidFill>
                  <a:schemeClr val="tx1"/>
                </a:solidFill>
                <a:latin typeface="Arial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endParaRPr lang="tr-TR" sz="1400">
                <a:solidFill>
                  <a:schemeClr val="tx1"/>
                </a:solidFill>
                <a:latin typeface="Arial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endParaRPr lang="tr-TR" sz="1400">
                <a:solidFill>
                  <a:schemeClr val="tx1"/>
                </a:solidFill>
                <a:latin typeface="Arial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formülünden yararlanarak da bulunabilir.       </a:t>
              </a:r>
            </a:p>
          </p:txBody>
        </p:sp>
        <p:sp>
          <p:nvSpPr>
            <p:cNvPr id="26644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3274" y="232"/>
              <a:ext cx="375" cy="18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r-TR" sz="2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66"/>
                      </a:gs>
                      <a:gs pos="100000">
                        <a:srgbClr val="0000FF"/>
                      </a:gs>
                    </a:gsLst>
                    <a:path path="rect">
                      <a:fillToRect l="50000" t="50000" r="50000" b="50000"/>
                    </a:path>
                  </a:gradFill>
                  <a:latin typeface="Comic Sans MS"/>
                </a:rPr>
                <a:t>Uyarı</a:t>
              </a:r>
            </a:p>
          </p:txBody>
        </p:sp>
        <p:graphicFrame>
          <p:nvGraphicFramePr>
            <p:cNvPr id="26646" name="Object 22"/>
            <p:cNvGraphicFramePr>
              <a:graphicFrameLocks noChangeAspect="1"/>
            </p:cNvGraphicFramePr>
            <p:nvPr/>
          </p:nvGraphicFramePr>
          <p:xfrm>
            <a:off x="3567" y="667"/>
            <a:ext cx="1400" cy="4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63" name="Denklem" r:id="rId13" imgW="1625400" imgH="596880" progId="Equation.3">
                    <p:embed/>
                  </p:oleObj>
                </mc:Choice>
                <mc:Fallback>
                  <p:oleObj name="Denklem" r:id="rId13" imgW="1625400" imgH="596880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67" y="667"/>
                          <a:ext cx="1400" cy="4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648" name="Rectangle 24"/>
          <p:cNvSpPr>
            <a:spLocks noChangeArrowheads="1"/>
          </p:cNvSpPr>
          <p:nvPr/>
        </p:nvSpPr>
        <p:spPr bwMode="auto">
          <a:xfrm>
            <a:off x="4683125" y="2362200"/>
            <a:ext cx="1187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...13 </a:t>
            </a:r>
          </a:p>
        </p:txBody>
      </p:sp>
      <p:sp>
        <p:nvSpPr>
          <p:cNvPr id="26649" name="Text Box 25"/>
          <p:cNvSpPr txBox="1">
            <a:spLocks noChangeArrowheads="1"/>
          </p:cNvSpPr>
          <p:nvPr/>
        </p:nvSpPr>
        <p:spPr bwMode="auto">
          <a:xfrm>
            <a:off x="6731000" y="24384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26650" name="Text Box 26"/>
          <p:cNvSpPr txBox="1">
            <a:spLocks noChangeArrowheads="1"/>
          </p:cNvSpPr>
          <p:nvPr/>
        </p:nvSpPr>
        <p:spPr bwMode="auto">
          <a:xfrm>
            <a:off x="4984750" y="2667000"/>
            <a:ext cx="3854450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z= 3 - 4i </a:t>
            </a:r>
          </a:p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karmaşık sayısının kareköklerini bulalım.</a:t>
            </a:r>
            <a:r>
              <a:rPr lang="tr-TR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</a:t>
            </a:r>
          </a:p>
        </p:txBody>
      </p:sp>
      <p:sp>
        <p:nvSpPr>
          <p:cNvPr id="26651" name="Rectangle 27"/>
          <p:cNvSpPr>
            <a:spLocks noChangeArrowheads="1"/>
          </p:cNvSpPr>
          <p:nvPr/>
        </p:nvSpPr>
        <p:spPr bwMode="auto">
          <a:xfrm>
            <a:off x="4746625" y="34290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26652" name="Text Box 28"/>
          <p:cNvSpPr txBox="1">
            <a:spLocks noChangeArrowheads="1"/>
          </p:cNvSpPr>
          <p:nvPr/>
        </p:nvSpPr>
        <p:spPr bwMode="auto">
          <a:xfrm>
            <a:off x="6746875" y="3530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26653" name="Object 29"/>
          <p:cNvGraphicFramePr>
            <a:graphicFrameLocks noChangeAspect="1"/>
          </p:cNvGraphicFramePr>
          <p:nvPr/>
        </p:nvGraphicFramePr>
        <p:xfrm>
          <a:off x="4854575" y="3835400"/>
          <a:ext cx="4419600" cy="13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4" name="Denklem" r:id="rId15" imgW="3060360" imgH="965160" progId="Equation.3">
                  <p:embed/>
                </p:oleObj>
              </mc:Choice>
              <mc:Fallback>
                <p:oleObj name="Denklem" r:id="rId15" imgW="3060360" imgH="96516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4575" y="3835400"/>
                        <a:ext cx="4419600" cy="139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659" name="Group 35"/>
          <p:cNvGrpSpPr>
            <a:grpSpLocks/>
          </p:cNvGrpSpPr>
          <p:nvPr/>
        </p:nvGrpSpPr>
        <p:grpSpPr bwMode="auto">
          <a:xfrm>
            <a:off x="7302500" y="6219825"/>
            <a:ext cx="2143125" cy="533400"/>
            <a:chOff x="4416" y="3918"/>
            <a:chExt cx="1296" cy="336"/>
          </a:xfrm>
        </p:grpSpPr>
        <p:sp>
          <p:nvSpPr>
            <p:cNvPr id="26657" name="AutoShape 33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416" y="3936"/>
              <a:ext cx="528" cy="288"/>
            </a:xfrm>
            <a:prstGeom prst="lef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26658" name="AutoShape 34">
              <a:hlinkClick r:id="rId1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992" y="3918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4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Robotz Simge Durum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9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3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2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7" grpId="0" autoUpdateAnimBg="0"/>
      <p:bldP spid="26632" grpId="0" autoUpdateAnimBg="0"/>
      <p:bldP spid="26633" grpId="0" autoUpdateAnimBg="0"/>
      <p:bldP spid="26648" grpId="0" autoUpdateAnimBg="0"/>
      <p:bldP spid="26649" grpId="0" autoUpdateAnimBg="0"/>
      <p:bldP spid="26650" grpId="0" autoUpdateAnimBg="0"/>
      <p:bldP spid="26651" grpId="0" autoUpdateAnimBg="0"/>
      <p:bldP spid="26652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28675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8676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28677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8678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28682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28683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8684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8685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8686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8687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8688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28689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28690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28691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9" name="WordArt 27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8700" name="WordArt 28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31747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1748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1749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1750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31754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31755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1756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1757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1758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1759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1760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31761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31762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31763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4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5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70" name="WordArt 2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1771" name="WordArt 27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41987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1988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41989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1990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41994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41995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1996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1997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1998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1999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2000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42001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42002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42003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4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5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6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7" name="Picture 2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1812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8" name="Picture 2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508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9" name="Picture 25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8035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0" name="Picture 2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09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1" name="Picture 27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4036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2" name="Picture 28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7084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3" name="Picture 2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40195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4" name="Picture 3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0927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5" name="Picture 3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4070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6" name="Picture 3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7150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7" name="Picture 3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60325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22" name="WordArt 38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42023" name="WordArt 39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40963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0964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40965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0966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40970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40971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0972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0973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0974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0975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0976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40977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40978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40979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0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1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2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3" name="Picture 2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1812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4" name="Picture 2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508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5" name="Picture 25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8035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6" name="Picture 2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09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7" name="Picture 27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4036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8" name="Picture 28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7084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9" name="Picture 2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40195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0" name="Picture 3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0927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1" name="Picture 3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4070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2" name="Picture 3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7150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7" name="WordArt 37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40998" name="WordArt 38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39939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9940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9941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9942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39946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39947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9948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9949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9950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9951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9952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39953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39954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39955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6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7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8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9" name="Picture 2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1812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0" name="Picture 2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508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1" name="Picture 25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8035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2" name="Picture 2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09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3" name="Picture 27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4036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4" name="Picture 28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7084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5" name="Picture 2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40195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6" name="Picture 3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0927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7" name="Picture 3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4070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72" name="WordArt 3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9973" name="WordArt 37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pSp>
        <p:nvGrpSpPr>
          <p:cNvPr id="4135" name="Group 39"/>
          <p:cNvGrpSpPr>
            <a:grpSpLocks/>
          </p:cNvGrpSpPr>
          <p:nvPr/>
        </p:nvGrpSpPr>
        <p:grpSpPr bwMode="auto">
          <a:xfrm>
            <a:off x="714375" y="609600"/>
            <a:ext cx="7620000" cy="942975"/>
            <a:chOff x="450" y="384"/>
            <a:chExt cx="4800" cy="594"/>
          </a:xfrm>
        </p:grpSpPr>
        <p:sp>
          <p:nvSpPr>
            <p:cNvPr id="4100" name="Text Box 4"/>
            <p:cNvSpPr txBox="1">
              <a:spLocks noChangeArrowheads="1"/>
            </p:cNvSpPr>
            <p:nvPr/>
          </p:nvSpPr>
          <p:spPr bwMode="auto">
            <a:xfrm>
              <a:off x="450" y="384"/>
              <a:ext cx="4800" cy="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ax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+ bx + c = 0 denkleminin     &lt; 0 iken reel kökünün olmadığını daha önce ortaya koymuştuk. Mesela  x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+ 1= 0 denkleminin reel kökü yoktur. Çünkü  (x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+ 1 = 0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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x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= -1 ) karesi -1 olan reel sayı yoktur. Şimdi, bu türden denklemlerin çözümünü mümkün kılan ve reel sayılar kümesini de kapsayan yeni bir küme tanımlayacağız. </a:t>
              </a:r>
            </a:p>
          </p:txBody>
        </p:sp>
        <p:graphicFrame>
          <p:nvGraphicFramePr>
            <p:cNvPr id="4102" name="Object 6"/>
            <p:cNvGraphicFramePr>
              <a:graphicFrameLocks noChangeAspect="1"/>
            </p:cNvGraphicFramePr>
            <p:nvPr/>
          </p:nvGraphicFramePr>
          <p:xfrm>
            <a:off x="1928" y="402"/>
            <a:ext cx="137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1" name="Denklem" r:id="rId9" imgW="139680" imgH="152280" progId="Equation.3">
                    <p:embed/>
                  </p:oleObj>
                </mc:Choice>
                <mc:Fallback>
                  <p:oleObj name="Denklem" r:id="rId9" imgW="139680" imgH="15228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8" y="402"/>
                          <a:ext cx="137" cy="1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136" name="Group 40"/>
          <p:cNvGrpSpPr>
            <a:grpSpLocks/>
          </p:cNvGrpSpPr>
          <p:nvPr/>
        </p:nvGrpSpPr>
        <p:grpSpPr bwMode="auto">
          <a:xfrm>
            <a:off x="396875" y="1752600"/>
            <a:ext cx="7223125" cy="2547938"/>
            <a:chOff x="250" y="1104"/>
            <a:chExt cx="4550" cy="1605"/>
          </a:xfrm>
        </p:grpSpPr>
        <p:sp>
          <p:nvSpPr>
            <p:cNvPr id="4104" name="Text Box 8"/>
            <p:cNvSpPr txBox="1">
              <a:spLocks noChangeArrowheads="1"/>
            </p:cNvSpPr>
            <p:nvPr/>
          </p:nvSpPr>
          <p:spPr bwMode="auto">
            <a:xfrm>
              <a:off x="250" y="1104"/>
              <a:ext cx="4550" cy="1605"/>
            </a:xfrm>
            <a:prstGeom prst="rect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chemeClr val="tx1"/>
                  </a:solidFill>
                  <a:latin typeface="Times New Roman" pitchFamily="18" charset="0"/>
                </a:rPr>
                <a:t>                   </a:t>
              </a: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a ve b birer reel sayı ve i =       olmak üzere z = a + bi şeklinde ifade edilen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z sayısına karmaşık ( kompleks) sayı denir.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Karmaşık sayılar kümesi C ile gösterilir.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C =  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endParaRPr lang="tr-TR" sz="1400">
                <a:solidFill>
                  <a:schemeClr val="tx1"/>
                </a:solidFill>
                <a:latin typeface="Arial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Char char="Ø"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z = a + bi karmaşık sayısında a ya karmaşık sayının reel ( gerçel) kısmı, b ye 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karmaşık sayının imajiner (sanal) kısmı denir ve Re(z) = a, İm(z)=b şeklinde gösterilir.</a:t>
              </a:r>
            </a:p>
          </p:txBody>
        </p:sp>
        <p:sp>
          <p:nvSpPr>
            <p:cNvPr id="4105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16" y="1150"/>
              <a:ext cx="375" cy="18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r-TR" sz="2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66"/>
                      </a:gs>
                      <a:gs pos="100000">
                        <a:srgbClr val="0000FF"/>
                      </a:gs>
                    </a:gsLst>
                    <a:path path="rect">
                      <a:fillToRect l="50000" t="50000" r="50000" b="50000"/>
                    </a:path>
                  </a:gradFill>
                  <a:latin typeface="Comic Sans MS"/>
                </a:rPr>
                <a:t>Uyarı</a:t>
              </a:r>
            </a:p>
          </p:txBody>
        </p:sp>
        <p:graphicFrame>
          <p:nvGraphicFramePr>
            <p:cNvPr id="4107" name="Object 11"/>
            <p:cNvGraphicFramePr>
              <a:graphicFrameLocks noChangeAspect="1"/>
            </p:cNvGraphicFramePr>
            <p:nvPr/>
          </p:nvGraphicFramePr>
          <p:xfrm>
            <a:off x="1722" y="1306"/>
            <a:ext cx="240" cy="1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2" name="Denklem" r:id="rId11" imgW="279360" imgH="203040" progId="Equation.3">
                    <p:embed/>
                  </p:oleObj>
                </mc:Choice>
                <mc:Fallback>
                  <p:oleObj name="Denklem" r:id="rId11" imgW="279360" imgH="20304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2" y="1306"/>
                          <a:ext cx="240" cy="1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8" name="Object 12"/>
            <p:cNvGraphicFramePr>
              <a:graphicFrameLocks noChangeAspect="1"/>
            </p:cNvGraphicFramePr>
            <p:nvPr/>
          </p:nvGraphicFramePr>
          <p:xfrm>
            <a:off x="631" y="1894"/>
            <a:ext cx="1961" cy="2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3" name="Denklem" r:id="rId13" imgW="1993680" imgH="228600" progId="Equation.3">
                    <p:embed/>
                  </p:oleObj>
                </mc:Choice>
                <mc:Fallback>
                  <p:oleObj name="Denklem" r:id="rId13" imgW="1993680" imgH="22860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1" y="1894"/>
                          <a:ext cx="1961" cy="2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10" name="Object 14"/>
            <p:cNvGraphicFramePr>
              <a:graphicFrameLocks noChangeAspect="1"/>
            </p:cNvGraphicFramePr>
            <p:nvPr/>
          </p:nvGraphicFramePr>
          <p:xfrm>
            <a:off x="634" y="2058"/>
            <a:ext cx="1304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4" name="Denklem" r:id="rId15" imgW="1384200" imgH="228600" progId="Equation.3">
                    <p:embed/>
                  </p:oleObj>
                </mc:Choice>
                <mc:Fallback>
                  <p:oleObj name="Denklem" r:id="rId15" imgW="1384200" imgH="228600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4" y="2058"/>
                          <a:ext cx="1304" cy="2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436563" y="4432300"/>
            <a:ext cx="1033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</a:t>
            </a:r>
          </a:p>
        </p:txBody>
      </p:sp>
      <p:grpSp>
        <p:nvGrpSpPr>
          <p:cNvPr id="4137" name="Group 41"/>
          <p:cNvGrpSpPr>
            <a:grpSpLocks/>
          </p:cNvGrpSpPr>
          <p:nvPr/>
        </p:nvGrpSpPr>
        <p:grpSpPr bwMode="auto">
          <a:xfrm>
            <a:off x="793750" y="4699000"/>
            <a:ext cx="4206875" cy="2616200"/>
            <a:chOff x="500" y="2960"/>
            <a:chExt cx="2650" cy="1648"/>
          </a:xfrm>
        </p:grpSpPr>
        <p:graphicFrame>
          <p:nvGraphicFramePr>
            <p:cNvPr id="4113" name="Object 17"/>
            <p:cNvGraphicFramePr>
              <a:graphicFrameLocks noChangeAspect="1"/>
            </p:cNvGraphicFramePr>
            <p:nvPr/>
          </p:nvGraphicFramePr>
          <p:xfrm>
            <a:off x="700" y="2960"/>
            <a:ext cx="2350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5" name="Denklem" r:id="rId17" imgW="2286000" imgH="228600" progId="Equation.3">
                    <p:embed/>
                  </p:oleObj>
                </mc:Choice>
                <mc:Fallback>
                  <p:oleObj name="Denklem" r:id="rId17" imgW="2286000" imgH="228600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0" y="2960"/>
                          <a:ext cx="2350" cy="2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14" name="Text Box 18"/>
            <p:cNvSpPr txBox="1">
              <a:spLocks noChangeArrowheads="1"/>
            </p:cNvSpPr>
            <p:nvPr/>
          </p:nvSpPr>
          <p:spPr bwMode="auto">
            <a:xfrm>
              <a:off x="500" y="3210"/>
              <a:ext cx="2650" cy="1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sayıları birer karmaşık sayıdır. </a:t>
              </a:r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   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 Re(z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1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) = 2 ve İm(z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1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) = -3 tür. </a:t>
              </a:r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                    Re(z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2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) =       ve İm(z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2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) = -1 dir. </a:t>
              </a:r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               Re(z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3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) = -2 ve İm(z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3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) = 0 dır. </a:t>
              </a:r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             Re(z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4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) = 0 ve İm(z</a:t>
              </a:r>
              <a:r>
                <a:rPr lang="tr-TR" sz="1400" baseline="-250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4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) = 3 tür.</a:t>
              </a:r>
            </a:p>
            <a:p>
              <a:pPr>
                <a:spcBef>
                  <a:spcPct val="50000"/>
                </a:spcBef>
              </a:pPr>
              <a:endParaRPr lang="tr-TR" sz="1400">
                <a:solidFill>
                  <a:schemeClr val="tx1"/>
                </a:solidFill>
                <a:latin typeface="Arial" charset="0"/>
                <a:sym typeface="Symbol" pitchFamily="18" charset="2"/>
              </a:endParaRPr>
            </a:p>
            <a:p>
              <a:pPr>
                <a:spcBef>
                  <a:spcPct val="50000"/>
                </a:spcBef>
              </a:pPr>
              <a:endParaRPr lang="tr-TR" sz="1400">
                <a:solidFill>
                  <a:schemeClr val="tx1"/>
                </a:solidFill>
                <a:latin typeface="Arial" charset="0"/>
                <a:sym typeface="Symbol" pitchFamily="18" charset="2"/>
              </a:endParaRPr>
            </a:p>
          </p:txBody>
        </p:sp>
        <p:graphicFrame>
          <p:nvGraphicFramePr>
            <p:cNvPr id="4115" name="Object 19"/>
            <p:cNvGraphicFramePr>
              <a:graphicFrameLocks noChangeAspect="1"/>
            </p:cNvGraphicFramePr>
            <p:nvPr/>
          </p:nvGraphicFramePr>
          <p:xfrm>
            <a:off x="574" y="3422"/>
            <a:ext cx="542" cy="1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6" name="Denklem" r:id="rId19" imgW="596880" imgH="203040" progId="Equation.3">
                    <p:embed/>
                  </p:oleObj>
                </mc:Choice>
                <mc:Fallback>
                  <p:oleObj name="Denklem" r:id="rId19" imgW="596880" imgH="203040" progId="Equation.3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4" y="3422"/>
                          <a:ext cx="542" cy="1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gradFill rotWithShape="0">
                                <a:gsLst>
                                  <a:gs pos="0">
                                    <a:srgbClr val="005CBF"/>
                                  </a:gs>
                                  <a:gs pos="25000">
                                    <a:srgbClr val="0087E6"/>
                                  </a:gs>
                                  <a:gs pos="75000">
                                    <a:srgbClr val="21D6E0"/>
                                  </a:gs>
                                  <a:gs pos="100000">
                                    <a:srgbClr val="03D4A8"/>
                                  </a:gs>
                                </a:gsLst>
                                <a:path path="shape">
                                  <a:fillToRect l="50000" t="50000" r="50000" b="50000"/>
                                </a:path>
                              </a:gra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17" name="Object 21"/>
            <p:cNvGraphicFramePr>
              <a:graphicFrameLocks noChangeAspect="1"/>
            </p:cNvGraphicFramePr>
            <p:nvPr/>
          </p:nvGraphicFramePr>
          <p:xfrm>
            <a:off x="563" y="3609"/>
            <a:ext cx="600" cy="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7" name="Denklem" r:id="rId21" imgW="660240" imgH="228600" progId="Equation.3">
                    <p:embed/>
                  </p:oleObj>
                </mc:Choice>
                <mc:Fallback>
                  <p:oleObj name="Denklem" r:id="rId21" imgW="660240" imgH="228600" progId="Equation.3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3" y="3609"/>
                          <a:ext cx="600" cy="1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gradFill rotWithShape="0">
                                <a:gsLst>
                                  <a:gs pos="0">
                                    <a:srgbClr val="005CBF"/>
                                  </a:gs>
                                  <a:gs pos="25000">
                                    <a:srgbClr val="0087E6"/>
                                  </a:gs>
                                  <a:gs pos="75000">
                                    <a:srgbClr val="21D6E0"/>
                                  </a:gs>
                                  <a:gs pos="100000">
                                    <a:srgbClr val="03D4A8"/>
                                  </a:gs>
                                </a:gsLst>
                                <a:path path="shape">
                                  <a:fillToRect l="50000" t="50000" r="50000" b="50000"/>
                                </a:path>
                              </a:gra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18" name="Object 22"/>
            <p:cNvGraphicFramePr>
              <a:graphicFrameLocks noChangeAspect="1"/>
            </p:cNvGraphicFramePr>
            <p:nvPr/>
          </p:nvGraphicFramePr>
          <p:xfrm>
            <a:off x="1704" y="3612"/>
            <a:ext cx="200" cy="1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8" name="Denklem" r:id="rId23" imgW="228600" imgH="203040" progId="Equation.3">
                    <p:embed/>
                  </p:oleObj>
                </mc:Choice>
                <mc:Fallback>
                  <p:oleObj name="Denklem" r:id="rId23" imgW="228600" imgH="203040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04" y="3612"/>
                          <a:ext cx="200" cy="1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gradFill rotWithShape="0">
                                <a:gsLst>
                                  <a:gs pos="0">
                                    <a:srgbClr val="005CBF"/>
                                  </a:gs>
                                  <a:gs pos="25000">
                                    <a:srgbClr val="0087E6"/>
                                  </a:gs>
                                  <a:gs pos="75000">
                                    <a:srgbClr val="21D6E0"/>
                                  </a:gs>
                                  <a:gs pos="100000">
                                    <a:srgbClr val="03D4A8"/>
                                  </a:gs>
                                </a:gsLst>
                                <a:path path="shape">
                                  <a:fillToRect l="50000" t="50000" r="50000" b="50000"/>
                                </a:path>
                              </a:gra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19" name="Object 23"/>
            <p:cNvGraphicFramePr>
              <a:graphicFrameLocks noChangeAspect="1"/>
            </p:cNvGraphicFramePr>
            <p:nvPr/>
          </p:nvGraphicFramePr>
          <p:xfrm>
            <a:off x="563" y="3819"/>
            <a:ext cx="428" cy="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9" name="Denklem" r:id="rId25" imgW="457200" imgH="203040" progId="Equation.3">
                    <p:embed/>
                  </p:oleObj>
                </mc:Choice>
                <mc:Fallback>
                  <p:oleObj name="Denklem" r:id="rId25" imgW="457200" imgH="203040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3" y="3819"/>
                          <a:ext cx="428" cy="1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gradFill rotWithShape="0">
                                <a:gsLst>
                                  <a:gs pos="0">
                                    <a:srgbClr val="005CBF"/>
                                  </a:gs>
                                  <a:gs pos="25000">
                                    <a:srgbClr val="0087E6"/>
                                  </a:gs>
                                  <a:gs pos="75000">
                                    <a:srgbClr val="21D6E0"/>
                                  </a:gs>
                                  <a:gs pos="100000">
                                    <a:srgbClr val="03D4A8"/>
                                  </a:gs>
                                </a:gsLst>
                                <a:path path="shape">
                                  <a:fillToRect l="50000" t="50000" r="50000" b="50000"/>
                                </a:path>
                              </a:gra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20" name="Object 24"/>
            <p:cNvGraphicFramePr>
              <a:graphicFrameLocks noChangeAspect="1"/>
            </p:cNvGraphicFramePr>
            <p:nvPr/>
          </p:nvGraphicFramePr>
          <p:xfrm>
            <a:off x="566" y="4032"/>
            <a:ext cx="378" cy="1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50" name="Denklem" r:id="rId27" imgW="419040" imgH="203040" progId="Equation.3">
                    <p:embed/>
                  </p:oleObj>
                </mc:Choice>
                <mc:Fallback>
                  <p:oleObj name="Denklem" r:id="rId27" imgW="419040" imgH="203040" progId="Equation.3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6" y="4032"/>
                          <a:ext cx="378" cy="1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gradFill rotWithShape="0">
                                <a:gsLst>
                                  <a:gs pos="0">
                                    <a:srgbClr val="005CBF"/>
                                  </a:gs>
                                  <a:gs pos="25000">
                                    <a:srgbClr val="0087E6"/>
                                  </a:gs>
                                  <a:gs pos="75000">
                                    <a:srgbClr val="21D6E0"/>
                                  </a:gs>
                                  <a:gs pos="100000">
                                    <a:srgbClr val="03D4A8"/>
                                  </a:gs>
                                </a:gsLst>
                                <a:path path="shape">
                                  <a:fillToRect l="50000" t="50000" r="50000" b="50000"/>
                                </a:path>
                              </a:gra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5715000" y="4495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4133" name="AutoShape 37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255000" y="6219825"/>
            <a:ext cx="1190625" cy="533400"/>
          </a:xfrm>
          <a:prstGeom prst="horizontalScroll">
            <a:avLst>
              <a:gd name="adj" fmla="val 12500"/>
            </a:avLst>
          </a:prstGeom>
          <a:solidFill>
            <a:srgbClr val="0033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/>
              <a:t>Ana Menü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obotz Simge Durum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_SE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9" dur="5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111" grpId="0" autoUpdateAnimBg="0"/>
      <p:bldP spid="4122" grpId="0" autoUpdateAnimBg="0"/>
      <p:bldP spid="4133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38915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8916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8917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8918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38922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38923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8924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8925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8926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8927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8928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38929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38930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38931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2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3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4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5" name="Picture 2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1812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6" name="Picture 2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508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7" name="Picture 25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8035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Picture 2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09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9" name="Picture 27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4036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0" name="Picture 28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7084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1" name="Picture 2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40195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0927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47" name="WordArt 35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8948" name="WordArt 3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37891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7892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7893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7894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37898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37899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7900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7901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7902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7903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7904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37905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37906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37907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8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9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0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1" name="Picture 2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1812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2" name="Picture 2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508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3" name="Picture 25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8035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4" name="Picture 2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09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5" name="Picture 27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4036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6" name="Picture 28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7084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7" name="Picture 2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40195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22" name="WordArt 34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7923" name="WordArt 35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36867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6868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6869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6870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36874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36875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6876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6877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6878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6879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6880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36881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36882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36883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4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5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6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7" name="Picture 2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1812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8" name="Picture 2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508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9" name="Picture 25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8035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0" name="Picture 2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09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1" name="Picture 27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4036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2" name="Picture 28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7084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97" name="WordArt 33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6898" name="WordArt 34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34819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4820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4821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4822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34826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34827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4828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4829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4830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4831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4832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34833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34834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34835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6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7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8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9" name="Picture 2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1812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40" name="Picture 2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508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41" name="Picture 25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8035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42" name="Picture 2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09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43" name="Picture 27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4036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48" name="WordArt 32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4849" name="WordArt 33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33795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3796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3797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3798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33802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33803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3804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3805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3806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3807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3808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33809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33810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33811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2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3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4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5" name="Picture 2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1812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6" name="Picture 2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508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7" name="Picture 25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8035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8" name="Picture 2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09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3" name="WordArt 31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3824" name="WordArt 32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32771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2772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2773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2774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32778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32779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2780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2781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2782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2783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2784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32785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32786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32787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8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0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5" name="WordArt 27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2796" name="WordArt 28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30723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724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0725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726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30730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30731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732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733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734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735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736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30737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30738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30739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5" name="WordArt 25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30746" name="WordArt 2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905000" y="212725"/>
            <a:ext cx="5238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" b="1">
                <a:solidFill>
                  <a:srgbClr val="D60093"/>
                </a:solidFill>
              </a:rPr>
              <a:t>ÇÖZÜMLÜ SORULAR 1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436563" y="533400"/>
            <a:ext cx="933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...1 </a:t>
            </a:r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460375" y="23876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2298700" y="24511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43023" name="Object 15"/>
          <p:cNvGraphicFramePr>
            <a:graphicFrameLocks noChangeAspect="1"/>
          </p:cNvGraphicFramePr>
          <p:nvPr/>
        </p:nvGraphicFramePr>
        <p:xfrm>
          <a:off x="736600" y="889000"/>
          <a:ext cx="3302000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5" name="Denklem" r:id="rId9" imgW="2260440" imgH="609480" progId="Equation.3">
                  <p:embed/>
                </p:oleObj>
              </mc:Choice>
              <mc:Fallback>
                <p:oleObj name="Denklem" r:id="rId9" imgW="2260440" imgH="609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889000"/>
                        <a:ext cx="3302000" cy="890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074" name="Group 66"/>
          <p:cNvGrpSpPr>
            <a:grpSpLocks/>
          </p:cNvGrpSpPr>
          <p:nvPr/>
        </p:nvGrpSpPr>
        <p:grpSpPr bwMode="auto">
          <a:xfrm>
            <a:off x="457200" y="1803400"/>
            <a:ext cx="3848100" cy="533400"/>
            <a:chOff x="288" y="1136"/>
            <a:chExt cx="2424" cy="336"/>
          </a:xfrm>
        </p:grpSpPr>
        <p:graphicFrame>
          <p:nvGraphicFramePr>
            <p:cNvPr id="43024" name="Object 16"/>
            <p:cNvGraphicFramePr>
              <a:graphicFrameLocks noChangeAspect="1"/>
            </p:cNvGraphicFramePr>
            <p:nvPr/>
          </p:nvGraphicFramePr>
          <p:xfrm>
            <a:off x="490" y="1136"/>
            <a:ext cx="290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76" name="Denklem" r:id="rId11" imgW="304560" imgH="368280" progId="Equation.3">
                    <p:embed/>
                  </p:oleObj>
                </mc:Choice>
                <mc:Fallback>
                  <p:oleObj name="Denklem" r:id="rId11" imgW="304560" imgH="368280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0" y="1136"/>
                          <a:ext cx="290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25" name="Object 17"/>
            <p:cNvGraphicFramePr>
              <a:graphicFrameLocks noChangeAspect="1"/>
            </p:cNvGraphicFramePr>
            <p:nvPr/>
          </p:nvGraphicFramePr>
          <p:xfrm>
            <a:off x="1070" y="1136"/>
            <a:ext cx="277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77" name="Denklem" r:id="rId13" imgW="291960" imgH="368280" progId="Equation.3">
                    <p:embed/>
                  </p:oleObj>
                </mc:Choice>
                <mc:Fallback>
                  <p:oleObj name="Denklem" r:id="rId13" imgW="291960" imgH="368280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0" y="1136"/>
                          <a:ext cx="277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26" name="Object 18"/>
            <p:cNvGraphicFramePr>
              <a:graphicFrameLocks noChangeAspect="1"/>
            </p:cNvGraphicFramePr>
            <p:nvPr/>
          </p:nvGraphicFramePr>
          <p:xfrm>
            <a:off x="1656" y="1136"/>
            <a:ext cx="182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78" name="Denklem" r:id="rId15" imgW="190440" imgH="368280" progId="Equation.3">
                    <p:embed/>
                  </p:oleObj>
                </mc:Choice>
                <mc:Fallback>
                  <p:oleObj name="Denklem" r:id="rId15" imgW="190440" imgH="368280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56" y="1136"/>
                          <a:ext cx="182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27" name="Object 19"/>
            <p:cNvGraphicFramePr>
              <a:graphicFrameLocks noChangeAspect="1"/>
            </p:cNvGraphicFramePr>
            <p:nvPr/>
          </p:nvGraphicFramePr>
          <p:xfrm>
            <a:off x="2184" y="1136"/>
            <a:ext cx="193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79" name="Denklem" r:id="rId17" imgW="203040" imgH="368280" progId="Equation.3">
                    <p:embed/>
                  </p:oleObj>
                </mc:Choice>
                <mc:Fallback>
                  <p:oleObj name="Denklem" r:id="rId17" imgW="203040" imgH="368280" progId="Equation.3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84" y="1136"/>
                          <a:ext cx="193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28" name="Object 20"/>
            <p:cNvGraphicFramePr>
              <a:graphicFrameLocks noChangeAspect="1"/>
            </p:cNvGraphicFramePr>
            <p:nvPr/>
          </p:nvGraphicFramePr>
          <p:xfrm>
            <a:off x="2624" y="1224"/>
            <a:ext cx="84" cy="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80" name="Denklem" r:id="rId19" imgW="88560" imgH="152280" progId="Equation.3">
                    <p:embed/>
                  </p:oleObj>
                </mc:Choice>
                <mc:Fallback>
                  <p:oleObj name="Denklem" r:id="rId19" imgW="88560" imgH="152280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4" y="1224"/>
                          <a:ext cx="84" cy="1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030" name="Rectangle 22"/>
            <p:cNvSpPr>
              <a:spLocks noChangeArrowheads="1"/>
            </p:cNvSpPr>
            <p:nvPr/>
          </p:nvSpPr>
          <p:spPr bwMode="auto">
            <a:xfrm>
              <a:off x="288" y="1192"/>
              <a:ext cx="24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</a:t>
              </a:r>
              <a:r>
                <a:rPr lang="tr-TR" sz="1400">
                  <a:latin typeface="Arial" charset="0"/>
                </a:rPr>
                <a:t>C)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</p:grpSp>
      <p:graphicFrame>
        <p:nvGraphicFramePr>
          <p:cNvPr id="43037" name="Object 29"/>
          <p:cNvGraphicFramePr>
            <a:graphicFrameLocks noChangeAspect="1"/>
          </p:cNvGraphicFramePr>
          <p:nvPr/>
        </p:nvGraphicFramePr>
        <p:xfrm>
          <a:off x="685800" y="2838450"/>
          <a:ext cx="4038600" cy="290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1" name="Denklem" r:id="rId21" imgW="2717640" imgH="1955520" progId="Equation.3">
                  <p:embed/>
                </p:oleObj>
              </mc:Choice>
              <mc:Fallback>
                <p:oleObj name="Denklem" r:id="rId21" imgW="2717640" imgH="195552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838450"/>
                        <a:ext cx="4038600" cy="290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042" name="Group 34"/>
          <p:cNvGrpSpPr>
            <a:grpSpLocks/>
          </p:cNvGrpSpPr>
          <p:nvPr/>
        </p:nvGrpSpPr>
        <p:grpSpPr bwMode="auto">
          <a:xfrm>
            <a:off x="4762500" y="762000"/>
            <a:ext cx="0" cy="5524500"/>
            <a:chOff x="3000" y="480"/>
            <a:chExt cx="0" cy="3480"/>
          </a:xfrm>
        </p:grpSpPr>
        <p:sp>
          <p:nvSpPr>
            <p:cNvPr id="43039" name="Line 31"/>
            <p:cNvSpPr>
              <a:spLocks noChangeShapeType="1"/>
            </p:cNvSpPr>
            <p:nvPr/>
          </p:nvSpPr>
          <p:spPr bwMode="auto">
            <a:xfrm>
              <a:off x="3000" y="1512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3041" name="Line 33"/>
            <p:cNvSpPr>
              <a:spLocks noChangeShapeType="1"/>
            </p:cNvSpPr>
            <p:nvPr/>
          </p:nvSpPr>
          <p:spPr bwMode="auto">
            <a:xfrm>
              <a:off x="3000" y="480"/>
              <a:ext cx="0" cy="1056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43043" name="Rectangle 35"/>
          <p:cNvSpPr>
            <a:spLocks noChangeArrowheads="1"/>
          </p:cNvSpPr>
          <p:nvPr/>
        </p:nvSpPr>
        <p:spPr bwMode="auto">
          <a:xfrm>
            <a:off x="2357438" y="5562600"/>
            <a:ext cx="874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B</a:t>
            </a:r>
          </a:p>
        </p:txBody>
      </p:sp>
      <p:sp>
        <p:nvSpPr>
          <p:cNvPr id="43044" name="Rectangle 36"/>
          <p:cNvSpPr>
            <a:spLocks noChangeArrowheads="1"/>
          </p:cNvSpPr>
          <p:nvPr/>
        </p:nvSpPr>
        <p:spPr bwMode="auto">
          <a:xfrm>
            <a:off x="4953000" y="571500"/>
            <a:ext cx="933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...2 </a:t>
            </a:r>
          </a:p>
        </p:txBody>
      </p:sp>
      <p:graphicFrame>
        <p:nvGraphicFramePr>
          <p:cNvPr id="43045" name="Object 37"/>
          <p:cNvGraphicFramePr>
            <a:graphicFrameLocks noChangeAspect="1"/>
          </p:cNvGraphicFramePr>
          <p:nvPr/>
        </p:nvGraphicFramePr>
        <p:xfrm>
          <a:off x="5105400" y="914400"/>
          <a:ext cx="39624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2" name="Denklem" r:id="rId23" imgW="2628720" imgH="444240" progId="Equation.3">
                  <p:embed/>
                </p:oleObj>
              </mc:Choice>
              <mc:Fallback>
                <p:oleObj name="Denklem" r:id="rId23" imgW="2628720" imgH="44424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914400"/>
                        <a:ext cx="3962400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070" name="Group 62"/>
          <p:cNvGrpSpPr>
            <a:grpSpLocks/>
          </p:cNvGrpSpPr>
          <p:nvPr/>
        </p:nvGrpSpPr>
        <p:grpSpPr bwMode="auto">
          <a:xfrm>
            <a:off x="5124450" y="1682750"/>
            <a:ext cx="3816350" cy="831850"/>
            <a:chOff x="3228" y="1060"/>
            <a:chExt cx="2404" cy="524"/>
          </a:xfrm>
        </p:grpSpPr>
        <p:graphicFrame>
          <p:nvGraphicFramePr>
            <p:cNvPr id="43047" name="Object 39"/>
            <p:cNvGraphicFramePr>
              <a:graphicFrameLocks noChangeAspect="1"/>
            </p:cNvGraphicFramePr>
            <p:nvPr/>
          </p:nvGraphicFramePr>
          <p:xfrm>
            <a:off x="3416" y="1060"/>
            <a:ext cx="240" cy="2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83" name="Denklem" r:id="rId25" imgW="215640" imgH="190440" progId="Equation.3">
                    <p:embed/>
                  </p:oleObj>
                </mc:Choice>
                <mc:Fallback>
                  <p:oleObj name="Denklem" r:id="rId25" imgW="215640" imgH="190440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16" y="1060"/>
                          <a:ext cx="240" cy="2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48" name="Object 40"/>
            <p:cNvGraphicFramePr>
              <a:graphicFrameLocks noChangeAspect="1"/>
            </p:cNvGraphicFramePr>
            <p:nvPr/>
          </p:nvGraphicFramePr>
          <p:xfrm>
            <a:off x="3947" y="1072"/>
            <a:ext cx="709" cy="2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84" name="Denklem" r:id="rId27" imgW="660240" imgH="228600" progId="Equation.3">
                    <p:embed/>
                  </p:oleObj>
                </mc:Choice>
                <mc:Fallback>
                  <p:oleObj name="Denklem" r:id="rId27" imgW="660240" imgH="228600" progId="Equation.3">
                    <p:embed/>
                    <p:pic>
                      <p:nvPicPr>
                        <p:cNvPr id="0" name="Object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47" y="1072"/>
                          <a:ext cx="709" cy="2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49" name="Object 41"/>
            <p:cNvGraphicFramePr>
              <a:graphicFrameLocks noChangeAspect="1"/>
            </p:cNvGraphicFramePr>
            <p:nvPr/>
          </p:nvGraphicFramePr>
          <p:xfrm>
            <a:off x="4960" y="1079"/>
            <a:ext cx="672" cy="2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85" name="Denklem" r:id="rId29" imgW="660240" imgH="228600" progId="Equation.3">
                    <p:embed/>
                  </p:oleObj>
                </mc:Choice>
                <mc:Fallback>
                  <p:oleObj name="Denklem" r:id="rId29" imgW="660240" imgH="228600" progId="Equation.3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0" y="1079"/>
                          <a:ext cx="672" cy="2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50" name="Object 42"/>
            <p:cNvGraphicFramePr>
              <a:graphicFrameLocks noChangeAspect="1"/>
            </p:cNvGraphicFramePr>
            <p:nvPr/>
          </p:nvGraphicFramePr>
          <p:xfrm>
            <a:off x="3672" y="1351"/>
            <a:ext cx="672" cy="2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86" name="Denklem" r:id="rId31" imgW="660240" imgH="228600" progId="Equation.3">
                    <p:embed/>
                  </p:oleObj>
                </mc:Choice>
                <mc:Fallback>
                  <p:oleObj name="Denklem" r:id="rId31" imgW="660240" imgH="228600" progId="Equation.3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72" y="1351"/>
                          <a:ext cx="672" cy="2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51" name="Object 43"/>
            <p:cNvGraphicFramePr>
              <a:graphicFrameLocks noChangeAspect="1"/>
            </p:cNvGraphicFramePr>
            <p:nvPr/>
          </p:nvGraphicFramePr>
          <p:xfrm>
            <a:off x="4619" y="1352"/>
            <a:ext cx="661" cy="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87" name="Denklem" r:id="rId33" imgW="660240" imgH="228600" progId="Equation.3">
                    <p:embed/>
                  </p:oleObj>
                </mc:Choice>
                <mc:Fallback>
                  <p:oleObj name="Denklem" r:id="rId33" imgW="660240" imgH="228600" progId="Equation.3">
                    <p:embed/>
                    <p:pic>
                      <p:nvPicPr>
                        <p:cNvPr id="0" name="Object 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19" y="1352"/>
                          <a:ext cx="661" cy="2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058" name="Rectangle 50"/>
            <p:cNvSpPr>
              <a:spLocks noChangeArrowheads="1"/>
            </p:cNvSpPr>
            <p:nvPr/>
          </p:nvSpPr>
          <p:spPr bwMode="auto">
            <a:xfrm>
              <a:off x="4414" y="1360"/>
              <a:ext cx="29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sp>
          <p:nvSpPr>
            <p:cNvPr id="43059" name="Rectangle 51"/>
            <p:cNvSpPr>
              <a:spLocks noChangeArrowheads="1"/>
            </p:cNvSpPr>
            <p:nvPr/>
          </p:nvSpPr>
          <p:spPr bwMode="auto">
            <a:xfrm>
              <a:off x="3228" y="1104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A)</a:t>
              </a:r>
            </a:p>
          </p:txBody>
        </p:sp>
        <p:sp>
          <p:nvSpPr>
            <p:cNvPr id="43060" name="Rectangle 52"/>
            <p:cNvSpPr>
              <a:spLocks noChangeArrowheads="1"/>
            </p:cNvSpPr>
            <p:nvPr/>
          </p:nvSpPr>
          <p:spPr bwMode="auto">
            <a:xfrm>
              <a:off x="3748" y="1104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B)</a:t>
              </a:r>
            </a:p>
          </p:txBody>
        </p:sp>
        <p:sp>
          <p:nvSpPr>
            <p:cNvPr id="43061" name="Rectangle 53"/>
            <p:cNvSpPr>
              <a:spLocks noChangeArrowheads="1"/>
            </p:cNvSpPr>
            <p:nvPr/>
          </p:nvSpPr>
          <p:spPr bwMode="auto">
            <a:xfrm>
              <a:off x="4750" y="1104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C)</a:t>
              </a:r>
            </a:p>
          </p:txBody>
        </p:sp>
        <p:sp>
          <p:nvSpPr>
            <p:cNvPr id="43062" name="Rectangle 54"/>
            <p:cNvSpPr>
              <a:spLocks noChangeArrowheads="1"/>
            </p:cNvSpPr>
            <p:nvPr/>
          </p:nvSpPr>
          <p:spPr bwMode="auto">
            <a:xfrm>
              <a:off x="3470" y="1360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D)</a:t>
              </a:r>
            </a:p>
          </p:txBody>
        </p:sp>
      </p:grpSp>
      <p:sp>
        <p:nvSpPr>
          <p:cNvPr id="43063" name="Rectangle 55"/>
          <p:cNvSpPr>
            <a:spLocks noChangeArrowheads="1"/>
          </p:cNvSpPr>
          <p:nvPr/>
        </p:nvSpPr>
        <p:spPr bwMode="auto">
          <a:xfrm>
            <a:off x="4962525" y="25781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3064" name="Text Box 56"/>
          <p:cNvSpPr txBox="1">
            <a:spLocks noChangeArrowheads="1"/>
          </p:cNvSpPr>
          <p:nvPr/>
        </p:nvSpPr>
        <p:spPr bwMode="auto">
          <a:xfrm>
            <a:off x="6800850" y="2641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43065" name="Object 57"/>
          <p:cNvGraphicFramePr>
            <a:graphicFrameLocks noChangeAspect="1"/>
          </p:cNvGraphicFramePr>
          <p:nvPr/>
        </p:nvGraphicFramePr>
        <p:xfrm>
          <a:off x="5029200" y="3062288"/>
          <a:ext cx="4114800" cy="143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8" name="Denklem" r:id="rId35" imgW="2844720" imgH="990360" progId="Equation.3">
                  <p:embed/>
                </p:oleObj>
              </mc:Choice>
              <mc:Fallback>
                <p:oleObj name="Denklem" r:id="rId35" imgW="2844720" imgH="99036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3062288"/>
                        <a:ext cx="4114800" cy="143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66" name="Rectangle 58"/>
          <p:cNvSpPr>
            <a:spLocks noChangeArrowheads="1"/>
          </p:cNvSpPr>
          <p:nvPr/>
        </p:nvSpPr>
        <p:spPr bwMode="auto">
          <a:xfrm>
            <a:off x="7812088" y="4546600"/>
            <a:ext cx="874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C</a:t>
            </a:r>
          </a:p>
        </p:txBody>
      </p:sp>
      <p:grpSp>
        <p:nvGrpSpPr>
          <p:cNvPr id="43072" name="Group 64"/>
          <p:cNvGrpSpPr>
            <a:grpSpLocks/>
          </p:cNvGrpSpPr>
          <p:nvPr/>
        </p:nvGrpSpPr>
        <p:grpSpPr bwMode="auto">
          <a:xfrm>
            <a:off x="7302500" y="6248400"/>
            <a:ext cx="2143125" cy="533400"/>
            <a:chOff x="4600" y="3936"/>
            <a:chExt cx="1350" cy="336"/>
          </a:xfrm>
        </p:grpSpPr>
        <p:sp>
          <p:nvSpPr>
            <p:cNvPr id="43068" name="AutoShape 60">
              <a:hlinkClick r:id="rId3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36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43069" name="AutoShape 61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400" y="3950"/>
              <a:ext cx="550" cy="300"/>
            </a:xfrm>
            <a:prstGeom prst="righ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OGOF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30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30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4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500"/>
                                        <p:tgtEl>
                                          <p:spTgt spid="430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2" dur="500"/>
                                        <p:tgtEl>
                                          <p:spTgt spid="430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30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4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500"/>
                                        <p:tgtEl>
                                          <p:spTgt spid="430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21" grpId="0" autoUpdateAnimBg="0"/>
      <p:bldP spid="43022" grpId="0" autoUpdateAnimBg="0"/>
      <p:bldP spid="43043" grpId="0" autoUpdateAnimBg="0"/>
      <p:bldP spid="43044" grpId="0" autoUpdateAnimBg="0"/>
      <p:bldP spid="43063" grpId="0" autoUpdateAnimBg="0"/>
      <p:bldP spid="43064" grpId="0" autoUpdateAnimBg="0"/>
      <p:bldP spid="43066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9" name="Group 7"/>
          <p:cNvGrpSpPr>
            <a:grpSpLocks/>
          </p:cNvGrpSpPr>
          <p:nvPr/>
        </p:nvGrpSpPr>
        <p:grpSpPr bwMode="auto">
          <a:xfrm>
            <a:off x="4762500" y="762000"/>
            <a:ext cx="0" cy="5524500"/>
            <a:chOff x="3000" y="480"/>
            <a:chExt cx="0" cy="3480"/>
          </a:xfrm>
        </p:grpSpPr>
        <p:sp>
          <p:nvSpPr>
            <p:cNvPr id="44040" name="Line 8"/>
            <p:cNvSpPr>
              <a:spLocks noChangeShapeType="1"/>
            </p:cNvSpPr>
            <p:nvPr/>
          </p:nvSpPr>
          <p:spPr bwMode="auto">
            <a:xfrm>
              <a:off x="3000" y="1512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4041" name="Line 9"/>
            <p:cNvSpPr>
              <a:spLocks noChangeShapeType="1"/>
            </p:cNvSpPr>
            <p:nvPr/>
          </p:nvSpPr>
          <p:spPr bwMode="auto">
            <a:xfrm>
              <a:off x="3000" y="480"/>
              <a:ext cx="0" cy="1056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436563" y="3810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...3  </a:t>
            </a:r>
          </a:p>
        </p:txBody>
      </p:sp>
      <p:graphicFrame>
        <p:nvGraphicFramePr>
          <p:cNvPr id="44044" name="Object 12"/>
          <p:cNvGraphicFramePr>
            <a:graphicFrameLocks noChangeAspect="1"/>
          </p:cNvGraphicFramePr>
          <p:nvPr/>
        </p:nvGraphicFramePr>
        <p:xfrm>
          <a:off x="401638" y="660400"/>
          <a:ext cx="4378325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9" name="Denklem" r:id="rId8" imgW="2844720" imgH="685800" progId="Equation.3">
                  <p:embed/>
                </p:oleObj>
              </mc:Choice>
              <mc:Fallback>
                <p:oleObj name="Denklem" r:id="rId8" imgW="2844720" imgH="6858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660400"/>
                        <a:ext cx="4378325" cy="105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4061" name="Group 29"/>
          <p:cNvGrpSpPr>
            <a:grpSpLocks/>
          </p:cNvGrpSpPr>
          <p:nvPr/>
        </p:nvGrpSpPr>
        <p:grpSpPr bwMode="auto">
          <a:xfrm>
            <a:off x="603250" y="1701800"/>
            <a:ext cx="3549650" cy="965200"/>
            <a:chOff x="308" y="1072"/>
            <a:chExt cx="2324" cy="696"/>
          </a:xfrm>
        </p:grpSpPr>
        <p:sp>
          <p:nvSpPr>
            <p:cNvPr id="44051" name="Rectangle 19"/>
            <p:cNvSpPr>
              <a:spLocks noChangeArrowheads="1"/>
            </p:cNvSpPr>
            <p:nvPr/>
          </p:nvSpPr>
          <p:spPr bwMode="auto">
            <a:xfrm>
              <a:off x="1526" y="1480"/>
              <a:ext cx="302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sp>
          <p:nvSpPr>
            <p:cNvPr id="44052" name="Rectangle 20"/>
            <p:cNvSpPr>
              <a:spLocks noChangeArrowheads="1"/>
            </p:cNvSpPr>
            <p:nvPr/>
          </p:nvSpPr>
          <p:spPr bwMode="auto">
            <a:xfrm>
              <a:off x="308" y="1152"/>
              <a:ext cx="237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A)</a:t>
              </a:r>
            </a:p>
          </p:txBody>
        </p:sp>
        <p:sp>
          <p:nvSpPr>
            <p:cNvPr id="44053" name="Rectangle 21"/>
            <p:cNvSpPr>
              <a:spLocks noChangeArrowheads="1"/>
            </p:cNvSpPr>
            <p:nvPr/>
          </p:nvSpPr>
          <p:spPr bwMode="auto">
            <a:xfrm>
              <a:off x="1112" y="1152"/>
              <a:ext cx="237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B)</a:t>
              </a:r>
            </a:p>
          </p:txBody>
        </p:sp>
        <p:sp>
          <p:nvSpPr>
            <p:cNvPr id="44054" name="Rectangle 22"/>
            <p:cNvSpPr>
              <a:spLocks noChangeArrowheads="1"/>
            </p:cNvSpPr>
            <p:nvPr/>
          </p:nvSpPr>
          <p:spPr bwMode="auto">
            <a:xfrm>
              <a:off x="1902" y="1152"/>
              <a:ext cx="244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C)</a:t>
              </a:r>
            </a:p>
          </p:txBody>
        </p:sp>
        <p:sp>
          <p:nvSpPr>
            <p:cNvPr id="44055" name="Rectangle 23"/>
            <p:cNvSpPr>
              <a:spLocks noChangeArrowheads="1"/>
            </p:cNvSpPr>
            <p:nvPr/>
          </p:nvSpPr>
          <p:spPr bwMode="auto">
            <a:xfrm>
              <a:off x="654" y="1480"/>
              <a:ext cx="243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D)</a:t>
              </a:r>
            </a:p>
          </p:txBody>
        </p:sp>
        <p:graphicFrame>
          <p:nvGraphicFramePr>
            <p:cNvPr id="44056" name="Object 24"/>
            <p:cNvGraphicFramePr>
              <a:graphicFrameLocks noChangeAspect="1"/>
            </p:cNvGraphicFramePr>
            <p:nvPr/>
          </p:nvGraphicFramePr>
          <p:xfrm>
            <a:off x="512" y="1072"/>
            <a:ext cx="480" cy="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80" name="Denklem" r:id="rId10" imgW="469800" imgH="368280" progId="Equation.3">
                    <p:embed/>
                  </p:oleObj>
                </mc:Choice>
                <mc:Fallback>
                  <p:oleObj name="Denklem" r:id="rId10" imgW="469800" imgH="368280" progId="Equation.3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2" y="1072"/>
                          <a:ext cx="480" cy="3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057" name="Object 25"/>
            <p:cNvGraphicFramePr>
              <a:graphicFrameLocks noChangeAspect="1"/>
            </p:cNvGraphicFramePr>
            <p:nvPr/>
          </p:nvGraphicFramePr>
          <p:xfrm>
            <a:off x="1320" y="1072"/>
            <a:ext cx="480" cy="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81" name="Denklem" r:id="rId12" imgW="469800" imgH="368280" progId="Equation.3">
                    <p:embed/>
                  </p:oleObj>
                </mc:Choice>
                <mc:Fallback>
                  <p:oleObj name="Denklem" r:id="rId12" imgW="469800" imgH="368280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20" y="1072"/>
                          <a:ext cx="480" cy="3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058" name="Object 26"/>
            <p:cNvGraphicFramePr>
              <a:graphicFrameLocks noChangeAspect="1"/>
            </p:cNvGraphicFramePr>
            <p:nvPr/>
          </p:nvGraphicFramePr>
          <p:xfrm>
            <a:off x="2126" y="1072"/>
            <a:ext cx="506" cy="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82" name="Denklem" r:id="rId14" imgW="495000" imgH="368280" progId="Equation.3">
                    <p:embed/>
                  </p:oleObj>
                </mc:Choice>
                <mc:Fallback>
                  <p:oleObj name="Denklem" r:id="rId14" imgW="495000" imgH="368280" progId="Equation.3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26" y="1072"/>
                          <a:ext cx="506" cy="3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059" name="Object 27"/>
            <p:cNvGraphicFramePr>
              <a:graphicFrameLocks noChangeAspect="1"/>
            </p:cNvGraphicFramePr>
            <p:nvPr/>
          </p:nvGraphicFramePr>
          <p:xfrm>
            <a:off x="872" y="1392"/>
            <a:ext cx="506" cy="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83" name="Denklem" r:id="rId16" imgW="495000" imgH="368280" progId="Equation.3">
                    <p:embed/>
                  </p:oleObj>
                </mc:Choice>
                <mc:Fallback>
                  <p:oleObj name="Denklem" r:id="rId16" imgW="495000" imgH="368280" progId="Equation.3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72" y="1392"/>
                          <a:ext cx="506" cy="3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060" name="Object 28"/>
            <p:cNvGraphicFramePr>
              <a:graphicFrameLocks noChangeAspect="1"/>
            </p:cNvGraphicFramePr>
            <p:nvPr/>
          </p:nvGraphicFramePr>
          <p:xfrm>
            <a:off x="1716" y="1503"/>
            <a:ext cx="364" cy="1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84" name="Denklem" r:id="rId18" imgW="355320" imgH="164880" progId="Equation.3">
                    <p:embed/>
                  </p:oleObj>
                </mc:Choice>
                <mc:Fallback>
                  <p:oleObj name="Denklem" r:id="rId18" imgW="355320" imgH="164880" progId="Equation.3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16" y="1503"/>
                          <a:ext cx="364" cy="16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4062" name="Rectangle 30"/>
          <p:cNvSpPr>
            <a:spLocks noChangeArrowheads="1"/>
          </p:cNvSpPr>
          <p:nvPr/>
        </p:nvSpPr>
        <p:spPr bwMode="auto">
          <a:xfrm>
            <a:off x="415925" y="26543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4063" name="Text Box 31"/>
          <p:cNvSpPr txBox="1">
            <a:spLocks noChangeArrowheads="1"/>
          </p:cNvSpPr>
          <p:nvPr/>
        </p:nvSpPr>
        <p:spPr bwMode="auto">
          <a:xfrm>
            <a:off x="2254250" y="2717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44064" name="Object 32"/>
          <p:cNvGraphicFramePr>
            <a:graphicFrameLocks noChangeAspect="1"/>
          </p:cNvGraphicFramePr>
          <p:nvPr/>
        </p:nvGraphicFramePr>
        <p:xfrm>
          <a:off x="381000" y="3048000"/>
          <a:ext cx="4267200" cy="340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5" name="Denklem" r:id="rId20" imgW="2819160" imgH="2247840" progId="Equation.3">
                  <p:embed/>
                </p:oleObj>
              </mc:Choice>
              <mc:Fallback>
                <p:oleObj name="Denklem" r:id="rId20" imgW="2819160" imgH="224784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048000"/>
                        <a:ext cx="4267200" cy="340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65" name="Rectangle 33"/>
          <p:cNvSpPr>
            <a:spLocks noChangeArrowheads="1"/>
          </p:cNvSpPr>
          <p:nvPr/>
        </p:nvSpPr>
        <p:spPr bwMode="auto">
          <a:xfrm>
            <a:off x="2819400" y="61722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C</a:t>
            </a:r>
          </a:p>
        </p:txBody>
      </p:sp>
      <p:sp>
        <p:nvSpPr>
          <p:cNvPr id="44066" name="Rectangle 34"/>
          <p:cNvSpPr>
            <a:spLocks noChangeArrowheads="1"/>
          </p:cNvSpPr>
          <p:nvPr/>
        </p:nvSpPr>
        <p:spPr bwMode="auto">
          <a:xfrm>
            <a:off x="5037138" y="4191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...4  </a:t>
            </a:r>
          </a:p>
        </p:txBody>
      </p:sp>
      <p:graphicFrame>
        <p:nvGraphicFramePr>
          <p:cNvPr id="44067" name="Object 35"/>
          <p:cNvGraphicFramePr>
            <a:graphicFrameLocks noChangeAspect="1"/>
          </p:cNvGraphicFramePr>
          <p:nvPr/>
        </p:nvGraphicFramePr>
        <p:xfrm>
          <a:off x="5029200" y="762000"/>
          <a:ext cx="3886200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6" name="Denklem" r:id="rId22" imgW="2527200" imgH="698400" progId="Equation.3">
                  <p:embed/>
                </p:oleObj>
              </mc:Choice>
              <mc:Fallback>
                <p:oleObj name="Denklem" r:id="rId22" imgW="2527200" imgH="6984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762000"/>
                        <a:ext cx="3886200" cy="1074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68" name="Rectangle 36"/>
          <p:cNvSpPr>
            <a:spLocks noChangeArrowheads="1"/>
          </p:cNvSpPr>
          <p:nvPr/>
        </p:nvSpPr>
        <p:spPr bwMode="auto">
          <a:xfrm>
            <a:off x="4978400" y="1905000"/>
            <a:ext cx="4476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-4            </a:t>
            </a:r>
            <a:r>
              <a:rPr lang="tr-TR" sz="1400">
                <a:latin typeface="Arial" charset="0"/>
              </a:rPr>
              <a:t>B)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-3            </a:t>
            </a:r>
            <a:r>
              <a:rPr lang="tr-TR" sz="1400">
                <a:latin typeface="Arial" charset="0"/>
              </a:rPr>
              <a:t>C)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-2            </a:t>
            </a:r>
            <a:r>
              <a:rPr lang="tr-TR" sz="1400">
                <a:latin typeface="Arial" charset="0"/>
              </a:rPr>
              <a:t>D)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-1  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1 </a:t>
            </a:r>
          </a:p>
        </p:txBody>
      </p:sp>
      <p:sp>
        <p:nvSpPr>
          <p:cNvPr id="44069" name="Rectangle 37"/>
          <p:cNvSpPr>
            <a:spLocks noChangeArrowheads="1"/>
          </p:cNvSpPr>
          <p:nvPr/>
        </p:nvSpPr>
        <p:spPr bwMode="auto">
          <a:xfrm>
            <a:off x="5029200" y="22733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4070" name="Text Box 38"/>
          <p:cNvSpPr txBox="1">
            <a:spLocks noChangeArrowheads="1"/>
          </p:cNvSpPr>
          <p:nvPr/>
        </p:nvSpPr>
        <p:spPr bwMode="auto">
          <a:xfrm>
            <a:off x="6867525" y="2336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44071" name="Object 39"/>
          <p:cNvGraphicFramePr>
            <a:graphicFrameLocks noChangeAspect="1"/>
          </p:cNvGraphicFramePr>
          <p:nvPr/>
        </p:nvGraphicFramePr>
        <p:xfrm>
          <a:off x="5257800" y="2590800"/>
          <a:ext cx="2819400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7" name="Denklem" r:id="rId24" imgW="1955520" imgH="2273040" progId="Equation.3">
                  <p:embed/>
                </p:oleObj>
              </mc:Choice>
              <mc:Fallback>
                <p:oleObj name="Denklem" r:id="rId24" imgW="1955520" imgH="227304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590800"/>
                        <a:ext cx="2819400" cy="327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72" name="Rectangle 40"/>
          <p:cNvSpPr>
            <a:spLocks noChangeArrowheads="1"/>
          </p:cNvSpPr>
          <p:nvPr/>
        </p:nvSpPr>
        <p:spPr bwMode="auto">
          <a:xfrm>
            <a:off x="7735888" y="5486400"/>
            <a:ext cx="874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A</a:t>
            </a:r>
          </a:p>
        </p:txBody>
      </p:sp>
      <p:grpSp>
        <p:nvGrpSpPr>
          <p:cNvPr id="44078" name="Group 46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4000" y="3918"/>
            <a:chExt cx="1950" cy="336"/>
          </a:xfrm>
        </p:grpSpPr>
        <p:sp>
          <p:nvSpPr>
            <p:cNvPr id="44074" name="AutoShape 42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0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44075" name="AutoShape 43">
              <a:hlinkClick r:id="rId2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44076" name="AutoShape 4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400" y="3930"/>
              <a:ext cx="550" cy="300"/>
            </a:xfrm>
            <a:prstGeom prst="righ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440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440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4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44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8" dur="500"/>
                                        <p:tgtEl>
                                          <p:spTgt spid="440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40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4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440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2" grpId="0" autoUpdateAnimBg="0"/>
      <p:bldP spid="44062" grpId="0" autoUpdateAnimBg="0"/>
      <p:bldP spid="44063" grpId="0" autoUpdateAnimBg="0"/>
      <p:bldP spid="44065" grpId="0" autoUpdateAnimBg="0"/>
      <p:bldP spid="44066" grpId="0" autoUpdateAnimBg="0"/>
      <p:bldP spid="44068" grpId="0" autoUpdateAnimBg="0"/>
      <p:bldP spid="44069" grpId="0" autoUpdateAnimBg="0"/>
      <p:bldP spid="44070" grpId="0" autoUpdateAnimBg="0"/>
      <p:bldP spid="44072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4762500" y="762000"/>
            <a:ext cx="0" cy="5524500"/>
            <a:chOff x="3000" y="480"/>
            <a:chExt cx="0" cy="3480"/>
          </a:xfrm>
        </p:grpSpPr>
        <p:sp>
          <p:nvSpPr>
            <p:cNvPr id="45059" name="Line 3"/>
            <p:cNvSpPr>
              <a:spLocks noChangeShapeType="1"/>
            </p:cNvSpPr>
            <p:nvPr/>
          </p:nvSpPr>
          <p:spPr bwMode="auto">
            <a:xfrm>
              <a:off x="3000" y="1512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5060" name="Line 4"/>
            <p:cNvSpPr>
              <a:spLocks noChangeShapeType="1"/>
            </p:cNvSpPr>
            <p:nvPr/>
          </p:nvSpPr>
          <p:spPr bwMode="auto">
            <a:xfrm>
              <a:off x="3000" y="480"/>
              <a:ext cx="0" cy="1056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436563" y="3810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...5  </a:t>
            </a: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5037138" y="4191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...6  </a:t>
            </a:r>
          </a:p>
        </p:txBody>
      </p:sp>
      <p:grpSp>
        <p:nvGrpSpPr>
          <p:cNvPr id="45087" name="Group 31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4000" y="3918"/>
            <a:chExt cx="1950" cy="336"/>
          </a:xfrm>
        </p:grpSpPr>
        <p:sp>
          <p:nvSpPr>
            <p:cNvPr id="45064" name="AutoShape 8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0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45065" name="AutoShape 9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45066" name="AutoShape 10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400" y="3930"/>
              <a:ext cx="550" cy="300"/>
            </a:xfrm>
            <a:prstGeom prst="righ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graphicFrame>
        <p:nvGraphicFramePr>
          <p:cNvPr id="45067" name="Object 11"/>
          <p:cNvGraphicFramePr>
            <a:graphicFrameLocks noChangeAspect="1"/>
          </p:cNvGraphicFramePr>
          <p:nvPr/>
        </p:nvGraphicFramePr>
        <p:xfrm>
          <a:off x="381000" y="762000"/>
          <a:ext cx="43434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9" name="Denklem" r:id="rId9" imgW="2831760" imgH="838080" progId="Equation.3">
                  <p:embed/>
                </p:oleObj>
              </mc:Choice>
              <mc:Fallback>
                <p:oleObj name="Denklem" r:id="rId9" imgW="2831760" imgH="8380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762000"/>
                        <a:ext cx="4343400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428625" y="2044700"/>
            <a:ext cx="41433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5          </a:t>
            </a:r>
            <a:r>
              <a:rPr lang="tr-TR" sz="1400">
                <a:latin typeface="Arial" charset="0"/>
              </a:rPr>
              <a:t>B)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9          </a:t>
            </a:r>
            <a:r>
              <a:rPr lang="tr-TR" sz="1400">
                <a:latin typeface="Arial" charset="0"/>
              </a:rPr>
              <a:t>C)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11          </a:t>
            </a:r>
            <a:r>
              <a:rPr lang="tr-TR" sz="1400">
                <a:latin typeface="Arial" charset="0"/>
              </a:rPr>
              <a:t>D)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15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17 </a:t>
            </a:r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428625" y="23749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2266950" y="24384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45071" name="Object 15"/>
          <p:cNvGraphicFramePr>
            <a:graphicFrameLocks noChangeAspect="1"/>
          </p:cNvGraphicFramePr>
          <p:nvPr/>
        </p:nvGraphicFramePr>
        <p:xfrm>
          <a:off x="457200" y="2724150"/>
          <a:ext cx="3962400" cy="266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0" name="Denklem" r:id="rId11" imgW="2527200" imgH="1765080" progId="Equation.3">
                  <p:embed/>
                </p:oleObj>
              </mc:Choice>
              <mc:Fallback>
                <p:oleObj name="Denklem" r:id="rId11" imgW="2527200" imgH="17650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724150"/>
                        <a:ext cx="3962400" cy="2662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2" name="Rectangle 16"/>
          <p:cNvSpPr>
            <a:spLocks noChangeArrowheads="1"/>
          </p:cNvSpPr>
          <p:nvPr/>
        </p:nvSpPr>
        <p:spPr bwMode="auto">
          <a:xfrm>
            <a:off x="3128963" y="5486400"/>
            <a:ext cx="865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E</a:t>
            </a:r>
          </a:p>
        </p:txBody>
      </p:sp>
      <p:graphicFrame>
        <p:nvGraphicFramePr>
          <p:cNvPr id="45073" name="Object 17"/>
          <p:cNvGraphicFramePr>
            <a:graphicFrameLocks noChangeAspect="1"/>
          </p:cNvGraphicFramePr>
          <p:nvPr/>
        </p:nvGraphicFramePr>
        <p:xfrm>
          <a:off x="5257800" y="785813"/>
          <a:ext cx="2286000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1" name="Denklem" r:id="rId13" imgW="1498320" imgH="482400" progId="Equation.3">
                  <p:embed/>
                </p:oleObj>
              </mc:Choice>
              <mc:Fallback>
                <p:oleObj name="Denklem" r:id="rId13" imgW="1498320" imgH="4824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785813"/>
                        <a:ext cx="2286000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5088" name="Group 32"/>
          <p:cNvGrpSpPr>
            <a:grpSpLocks/>
          </p:cNvGrpSpPr>
          <p:nvPr/>
        </p:nvGrpSpPr>
        <p:grpSpPr bwMode="auto">
          <a:xfrm>
            <a:off x="5070475" y="1549400"/>
            <a:ext cx="3902075" cy="533400"/>
            <a:chOff x="3194" y="976"/>
            <a:chExt cx="2458" cy="336"/>
          </a:xfrm>
        </p:grpSpPr>
        <p:graphicFrame>
          <p:nvGraphicFramePr>
            <p:cNvPr id="45075" name="Object 19"/>
            <p:cNvGraphicFramePr>
              <a:graphicFrameLocks noChangeAspect="1"/>
            </p:cNvGraphicFramePr>
            <p:nvPr/>
          </p:nvGraphicFramePr>
          <p:xfrm>
            <a:off x="3408" y="976"/>
            <a:ext cx="132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92" name="Denklem" r:id="rId15" imgW="139680" imgH="368280" progId="Equation.3">
                    <p:embed/>
                  </p:oleObj>
                </mc:Choice>
                <mc:Fallback>
                  <p:oleObj name="Denklem" r:id="rId15" imgW="139680" imgH="368280" progId="Equation.3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8" y="976"/>
                          <a:ext cx="132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076" name="Object 20"/>
            <p:cNvGraphicFramePr>
              <a:graphicFrameLocks noChangeAspect="1"/>
            </p:cNvGraphicFramePr>
            <p:nvPr/>
          </p:nvGraphicFramePr>
          <p:xfrm>
            <a:off x="3984" y="976"/>
            <a:ext cx="133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93" name="Denklem" r:id="rId17" imgW="139680" imgH="368280" progId="Equation.3">
                    <p:embed/>
                  </p:oleObj>
                </mc:Choice>
                <mc:Fallback>
                  <p:oleObj name="Denklem" r:id="rId17" imgW="139680" imgH="368280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976"/>
                          <a:ext cx="133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077" name="Object 21"/>
            <p:cNvGraphicFramePr>
              <a:graphicFrameLocks noChangeAspect="1"/>
            </p:cNvGraphicFramePr>
            <p:nvPr/>
          </p:nvGraphicFramePr>
          <p:xfrm>
            <a:off x="4560" y="976"/>
            <a:ext cx="133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94" name="Denklem" r:id="rId19" imgW="139680" imgH="368280" progId="Equation.3">
                    <p:embed/>
                  </p:oleObj>
                </mc:Choice>
                <mc:Fallback>
                  <p:oleObj name="Denklem" r:id="rId19" imgW="139680" imgH="368280" progId="Equation.3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60" y="976"/>
                          <a:ext cx="133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078" name="Object 22"/>
            <p:cNvGraphicFramePr>
              <a:graphicFrameLocks noChangeAspect="1"/>
            </p:cNvGraphicFramePr>
            <p:nvPr/>
          </p:nvGraphicFramePr>
          <p:xfrm>
            <a:off x="5096" y="976"/>
            <a:ext cx="132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95" name="Denklem" r:id="rId21" imgW="139680" imgH="368280" progId="Equation.3">
                    <p:embed/>
                  </p:oleObj>
                </mc:Choice>
                <mc:Fallback>
                  <p:oleObj name="Denklem" r:id="rId21" imgW="139680" imgH="368280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96" y="976"/>
                          <a:ext cx="132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079" name="Object 23"/>
            <p:cNvGraphicFramePr>
              <a:graphicFrameLocks noChangeAspect="1"/>
            </p:cNvGraphicFramePr>
            <p:nvPr/>
          </p:nvGraphicFramePr>
          <p:xfrm>
            <a:off x="5568" y="1064"/>
            <a:ext cx="84" cy="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96" name="Denklem" r:id="rId23" imgW="88560" imgH="152280" progId="Equation.3">
                    <p:embed/>
                  </p:oleObj>
                </mc:Choice>
                <mc:Fallback>
                  <p:oleObj name="Denklem" r:id="rId23" imgW="88560" imgH="152280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68" y="1064"/>
                          <a:ext cx="84" cy="1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5080" name="Rectangle 24"/>
            <p:cNvSpPr>
              <a:spLocks noChangeArrowheads="1"/>
            </p:cNvSpPr>
            <p:nvPr/>
          </p:nvSpPr>
          <p:spPr bwMode="auto">
            <a:xfrm>
              <a:off x="3194" y="1032"/>
              <a:ext cx="24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</a:t>
              </a:r>
              <a:r>
                <a:rPr lang="tr-TR" sz="1400">
                  <a:latin typeface="Arial" charset="0"/>
                </a:rPr>
                <a:t>C)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</p:grpSp>
      <p:sp>
        <p:nvSpPr>
          <p:cNvPr id="45082" name="Rectangle 26"/>
          <p:cNvSpPr>
            <a:spLocks noChangeArrowheads="1"/>
          </p:cNvSpPr>
          <p:nvPr/>
        </p:nvSpPr>
        <p:spPr bwMode="auto">
          <a:xfrm>
            <a:off x="5127625" y="21717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5083" name="Text Box 27"/>
          <p:cNvSpPr txBox="1">
            <a:spLocks noChangeArrowheads="1"/>
          </p:cNvSpPr>
          <p:nvPr/>
        </p:nvSpPr>
        <p:spPr bwMode="auto">
          <a:xfrm>
            <a:off x="6965950" y="22352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45084" name="Object 28"/>
          <p:cNvGraphicFramePr>
            <a:graphicFrameLocks noChangeAspect="1"/>
          </p:cNvGraphicFramePr>
          <p:nvPr/>
        </p:nvGraphicFramePr>
        <p:xfrm>
          <a:off x="5181600" y="2590800"/>
          <a:ext cx="39624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7" name="Denklem" r:id="rId25" imgW="2590560" imgH="647640" progId="Equation.3">
                  <p:embed/>
                </p:oleObj>
              </mc:Choice>
              <mc:Fallback>
                <p:oleObj name="Denklem" r:id="rId25" imgW="2590560" imgH="64764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590800"/>
                        <a:ext cx="39624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85" name="Rectangle 29"/>
          <p:cNvSpPr>
            <a:spLocks noChangeArrowheads="1"/>
          </p:cNvSpPr>
          <p:nvPr/>
        </p:nvSpPr>
        <p:spPr bwMode="auto">
          <a:xfrm>
            <a:off x="7893050" y="34290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A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8" dur="5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45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450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utoUpdateAnimBg="0"/>
      <p:bldP spid="45062" grpId="0" autoUpdateAnimBg="0"/>
      <p:bldP spid="45068" grpId="0" autoUpdateAnimBg="0"/>
      <p:bldP spid="45069" grpId="0" autoUpdateAnimBg="0"/>
      <p:bldP spid="45070" grpId="0" autoUpdateAnimBg="0"/>
      <p:bldP spid="45072" grpId="0" autoUpdateAnimBg="0"/>
      <p:bldP spid="45082" grpId="0" autoUpdateAnimBg="0"/>
      <p:bldP spid="45083" grpId="0" autoUpdateAnimBg="0"/>
      <p:bldP spid="4508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2301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i nin Kuvvetleri 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793750" y="533400"/>
            <a:ext cx="4683125" cy="275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0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= 1</a:t>
            </a:r>
          </a:p>
          <a:p>
            <a:pPr algn="ctr"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1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= i</a:t>
            </a:r>
          </a:p>
          <a:p>
            <a:pPr algn="ctr"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2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= -1</a:t>
            </a:r>
          </a:p>
          <a:p>
            <a:pPr algn="ctr"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3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= -i</a:t>
            </a:r>
          </a:p>
          <a:p>
            <a:pPr algn="ctr"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4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= 1</a:t>
            </a:r>
          </a:p>
          <a:p>
            <a:pPr algn="ctr"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5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= i</a:t>
            </a:r>
          </a:p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Görüldüğü gibi i nin kuvvetleri ; 1, i, -1, -i değerlerinden birine eşit olmaktadır. </a:t>
            </a:r>
          </a:p>
          <a:p>
            <a:pPr algn="ctr">
              <a:spcBef>
                <a:spcPct val="50000"/>
              </a:spcBef>
            </a:pPr>
            <a:endParaRPr lang="tr-TR" sz="140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7194" name="Group 26"/>
          <p:cNvGrpSpPr>
            <a:grpSpLocks/>
          </p:cNvGrpSpPr>
          <p:nvPr/>
        </p:nvGrpSpPr>
        <p:grpSpPr bwMode="auto">
          <a:xfrm>
            <a:off x="5873750" y="685800"/>
            <a:ext cx="3254375" cy="1922463"/>
            <a:chOff x="3552" y="613"/>
            <a:chExt cx="1968" cy="1211"/>
          </a:xfrm>
        </p:grpSpPr>
        <p:sp>
          <p:nvSpPr>
            <p:cNvPr id="7172" name="Text Box 4"/>
            <p:cNvSpPr txBox="1">
              <a:spLocks noChangeArrowheads="1"/>
            </p:cNvSpPr>
            <p:nvPr/>
          </p:nvSpPr>
          <p:spPr bwMode="auto">
            <a:xfrm>
              <a:off x="3552" y="621"/>
              <a:ext cx="1968" cy="1203"/>
            </a:xfrm>
            <a:prstGeom prst="rect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chemeClr val="tx1"/>
                  </a:solidFill>
                  <a:latin typeface="Times New Roman" pitchFamily="18" charset="0"/>
                </a:rPr>
                <a:t>                   </a:t>
              </a: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n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  <a:sym typeface="Symbol" pitchFamily="18" charset="2"/>
                </a:rPr>
                <a:t> N olmak üzere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4n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= 1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4n+1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= i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4n+2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= -1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4n+3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= -i   dir. </a:t>
              </a:r>
            </a:p>
          </p:txBody>
        </p:sp>
        <p:sp>
          <p:nvSpPr>
            <p:cNvPr id="7173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615" y="613"/>
              <a:ext cx="360" cy="18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r-TR" sz="2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66"/>
                      </a:gs>
                      <a:gs pos="100000">
                        <a:srgbClr val="0000FF"/>
                      </a:gs>
                    </a:gsLst>
                    <a:path path="rect">
                      <a:fillToRect l="50000" t="50000" r="50000" b="50000"/>
                    </a:path>
                  </a:gradFill>
                  <a:latin typeface="Comic Sans MS"/>
                </a:rPr>
                <a:t>Uyarı</a:t>
              </a:r>
            </a:p>
          </p:txBody>
        </p:sp>
      </p:grp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36563" y="2971800"/>
            <a:ext cx="1084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...2 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952500" y="3276600"/>
            <a:ext cx="460375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84 = 4.21 olduğu için 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84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= 1,</a:t>
            </a:r>
          </a:p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61 = 4.15 + 1 olduğu için 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61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= i,</a:t>
            </a:r>
          </a:p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98 = 4.24 + 2 olduğu için 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98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= -1</a:t>
            </a:r>
          </a:p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47 = 4.11 + 3 olduğu için 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47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= -i   dir.  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442913" y="4495800"/>
            <a:ext cx="11366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...3  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793750" y="4800600"/>
            <a:ext cx="500062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2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= -1 olmak üzere </a:t>
            </a:r>
          </a:p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      (1+ 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20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). (1+ 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21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). (1+ 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22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çarpımı aşağıdakilerden hangisine eşittir? 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714375" y="5867400"/>
            <a:ext cx="44180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-i            </a:t>
            </a:r>
            <a:r>
              <a:rPr lang="tr-TR" sz="1400">
                <a:latin typeface="Arial" charset="0"/>
              </a:rPr>
              <a:t>B)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-1            </a:t>
            </a:r>
            <a:r>
              <a:rPr lang="tr-TR" sz="1400">
                <a:latin typeface="Arial" charset="0"/>
              </a:rPr>
              <a:t>C)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0            </a:t>
            </a:r>
            <a:r>
              <a:rPr lang="tr-TR" sz="1400">
                <a:latin typeface="Arial" charset="0"/>
              </a:rPr>
              <a:t>D)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1  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i 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413125" y="2971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301875" y="4495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4921250" y="44958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6588125" y="4495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pSp>
        <p:nvGrpSpPr>
          <p:cNvPr id="7189" name="Group 21"/>
          <p:cNvGrpSpPr>
            <a:grpSpLocks/>
          </p:cNvGrpSpPr>
          <p:nvPr/>
        </p:nvGrpSpPr>
        <p:grpSpPr bwMode="auto">
          <a:xfrm>
            <a:off x="5080000" y="4867275"/>
            <a:ext cx="4127500" cy="1990725"/>
            <a:chOff x="3264" y="2922"/>
            <a:chExt cx="2496" cy="1254"/>
          </a:xfrm>
        </p:grpSpPr>
        <p:sp>
          <p:nvSpPr>
            <p:cNvPr id="7190" name="Rectangle 22"/>
            <p:cNvSpPr>
              <a:spLocks noChangeArrowheads="1"/>
            </p:cNvSpPr>
            <p:nvPr/>
          </p:nvSpPr>
          <p:spPr bwMode="auto">
            <a:xfrm>
              <a:off x="5328" y="3984"/>
              <a:ext cx="11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endPara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endParaRPr>
            </a:p>
          </p:txBody>
        </p:sp>
        <p:sp>
          <p:nvSpPr>
            <p:cNvPr id="7191" name="Text Box 23"/>
            <p:cNvSpPr txBox="1">
              <a:spLocks noChangeArrowheads="1"/>
            </p:cNvSpPr>
            <p:nvPr/>
          </p:nvSpPr>
          <p:spPr bwMode="auto">
            <a:xfrm>
              <a:off x="3264" y="2922"/>
              <a:ext cx="2496" cy="9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20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= (i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4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)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5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= 1 ,   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21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= (i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4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)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5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.i = i    ve</a:t>
              </a:r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22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= (i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4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)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5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.i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 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= 1.(-1) = -1 olduğu için,</a:t>
              </a:r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(1+ 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20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). (1+ 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21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). (1+ i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22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) = (1 + 1). (1 + i). (1 – 1)</a:t>
              </a:r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                       = 2. (1 + i). 0</a:t>
              </a:r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                       = 0   olur.</a:t>
              </a:r>
            </a:p>
          </p:txBody>
        </p:sp>
      </p:grpSp>
      <p:sp>
        <p:nvSpPr>
          <p:cNvPr id="7192" name="Rectangle 24"/>
          <p:cNvSpPr>
            <a:spLocks noChangeArrowheads="1"/>
          </p:cNvSpPr>
          <p:nvPr/>
        </p:nvSpPr>
        <p:spPr bwMode="auto">
          <a:xfrm>
            <a:off x="5678488" y="6019800"/>
            <a:ext cx="874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C</a:t>
            </a:r>
          </a:p>
        </p:txBody>
      </p:sp>
      <p:sp>
        <p:nvSpPr>
          <p:cNvPr id="7201" name="AutoShape 3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255000" y="6219825"/>
            <a:ext cx="1190625" cy="533400"/>
          </a:xfrm>
          <a:prstGeom prst="horizontalScroll">
            <a:avLst>
              <a:gd name="adj" fmla="val 12500"/>
            </a:avLst>
          </a:prstGeom>
          <a:solidFill>
            <a:srgbClr val="0033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/>
              <a:t>Ana Menü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obotz Simge Durum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_SE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_SE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1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4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  <p:bldP spid="7175" grpId="0" autoUpdateAnimBg="0"/>
      <p:bldP spid="7176" grpId="0" autoUpdateAnimBg="0"/>
      <p:bldP spid="7177" grpId="0" autoUpdateAnimBg="0"/>
      <p:bldP spid="7178" grpId="0" autoUpdateAnimBg="0"/>
      <p:bldP spid="7179" grpId="0" autoUpdateAnimBg="0"/>
      <p:bldP spid="7180" grpId="0" autoUpdateAnimBg="0"/>
      <p:bldP spid="7181" grpId="0" autoUpdateAnimBg="0"/>
      <p:bldP spid="7182" grpId="0" autoUpdateAnimBg="0"/>
      <p:bldP spid="7185" grpId="0" autoUpdateAnimBg="0"/>
      <p:bldP spid="7192" grpId="0" autoUpdateAnimBg="0"/>
      <p:bldP spid="7201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>
            <a:grpSpLocks/>
          </p:cNvGrpSpPr>
          <p:nvPr/>
        </p:nvGrpSpPr>
        <p:grpSpPr bwMode="auto">
          <a:xfrm>
            <a:off x="4762500" y="762000"/>
            <a:ext cx="0" cy="5524500"/>
            <a:chOff x="3000" y="480"/>
            <a:chExt cx="0" cy="3480"/>
          </a:xfrm>
        </p:grpSpPr>
        <p:sp>
          <p:nvSpPr>
            <p:cNvPr id="46083" name="Line 3"/>
            <p:cNvSpPr>
              <a:spLocks noChangeShapeType="1"/>
            </p:cNvSpPr>
            <p:nvPr/>
          </p:nvSpPr>
          <p:spPr bwMode="auto">
            <a:xfrm>
              <a:off x="3000" y="1512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6084" name="Line 4"/>
            <p:cNvSpPr>
              <a:spLocks noChangeShapeType="1"/>
            </p:cNvSpPr>
            <p:nvPr/>
          </p:nvSpPr>
          <p:spPr bwMode="auto">
            <a:xfrm>
              <a:off x="3000" y="480"/>
              <a:ext cx="0" cy="1056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436563" y="3810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...7  </a:t>
            </a: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5037138" y="4191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...8  </a:t>
            </a:r>
          </a:p>
        </p:txBody>
      </p:sp>
      <p:grpSp>
        <p:nvGrpSpPr>
          <p:cNvPr id="46104" name="Group 24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4000" y="3918"/>
            <a:chExt cx="1950" cy="336"/>
          </a:xfrm>
        </p:grpSpPr>
        <p:sp>
          <p:nvSpPr>
            <p:cNvPr id="46088" name="AutoShape 8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0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46089" name="AutoShape 9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46090" name="AutoShape 10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400" y="3930"/>
              <a:ext cx="550" cy="300"/>
            </a:xfrm>
            <a:prstGeom prst="righ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graphicFrame>
        <p:nvGraphicFramePr>
          <p:cNvPr id="46091" name="Object 11"/>
          <p:cNvGraphicFramePr>
            <a:graphicFrameLocks noChangeAspect="1"/>
          </p:cNvGraphicFramePr>
          <p:nvPr/>
        </p:nvGraphicFramePr>
        <p:xfrm>
          <a:off x="381000" y="728663"/>
          <a:ext cx="3581400" cy="170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5" name="Denklem" r:id="rId9" imgW="2260440" imgH="1079280" progId="Equation.3">
                  <p:embed/>
                </p:oleObj>
              </mc:Choice>
              <mc:Fallback>
                <p:oleObj name="Denklem" r:id="rId9" imgW="2260440" imgH="10792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728663"/>
                        <a:ext cx="3581400" cy="1709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317500" y="2197100"/>
            <a:ext cx="4241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–4i          </a:t>
            </a:r>
            <a:r>
              <a:rPr lang="tr-TR" sz="1400">
                <a:latin typeface="Arial" charset="0"/>
              </a:rPr>
              <a:t>B)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–2i          </a:t>
            </a:r>
            <a:r>
              <a:rPr lang="tr-TR" sz="1400">
                <a:latin typeface="Arial" charset="0"/>
              </a:rPr>
              <a:t>C)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-2          </a:t>
            </a:r>
            <a:r>
              <a:rPr lang="tr-TR" sz="1400">
                <a:latin typeface="Arial" charset="0"/>
              </a:rPr>
              <a:t>D)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-4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4 </a:t>
            </a: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381000" y="25654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6094" name="Text Box 14"/>
          <p:cNvSpPr txBox="1">
            <a:spLocks noChangeArrowheads="1"/>
          </p:cNvSpPr>
          <p:nvPr/>
        </p:nvSpPr>
        <p:spPr bwMode="auto">
          <a:xfrm>
            <a:off x="2219325" y="26289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46095" name="Object 15"/>
          <p:cNvGraphicFramePr>
            <a:graphicFrameLocks noChangeAspect="1"/>
          </p:cNvGraphicFramePr>
          <p:nvPr/>
        </p:nvGraphicFramePr>
        <p:xfrm>
          <a:off x="457200" y="2971800"/>
          <a:ext cx="3238500" cy="186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6" name="Denklem" r:id="rId11" imgW="1917360" imgH="1104840" progId="Equation.3">
                  <p:embed/>
                </p:oleObj>
              </mc:Choice>
              <mc:Fallback>
                <p:oleObj name="Denklem" r:id="rId11" imgW="1917360" imgH="11048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971800"/>
                        <a:ext cx="3238500" cy="1865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6" name="Rectangle 16"/>
          <p:cNvSpPr>
            <a:spLocks noChangeArrowheads="1"/>
          </p:cNvSpPr>
          <p:nvPr/>
        </p:nvSpPr>
        <p:spPr bwMode="auto">
          <a:xfrm>
            <a:off x="3087688" y="4572000"/>
            <a:ext cx="874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D</a:t>
            </a:r>
          </a:p>
        </p:txBody>
      </p:sp>
      <p:graphicFrame>
        <p:nvGraphicFramePr>
          <p:cNvPr id="46097" name="Object 17"/>
          <p:cNvGraphicFramePr>
            <a:graphicFrameLocks noChangeAspect="1"/>
          </p:cNvGraphicFramePr>
          <p:nvPr/>
        </p:nvGraphicFramePr>
        <p:xfrm>
          <a:off x="5181600" y="762000"/>
          <a:ext cx="3733800" cy="138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7" name="Denklem" r:id="rId13" imgW="2400120" imgH="888840" progId="Equation.3">
                  <p:embed/>
                </p:oleObj>
              </mc:Choice>
              <mc:Fallback>
                <p:oleObj name="Denklem" r:id="rId13" imgW="2400120" imgH="8888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762000"/>
                        <a:ext cx="3733800" cy="1382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5105400" y="25400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6099" name="Text Box 19"/>
          <p:cNvSpPr txBox="1">
            <a:spLocks noChangeArrowheads="1"/>
          </p:cNvSpPr>
          <p:nvPr/>
        </p:nvSpPr>
        <p:spPr bwMode="auto">
          <a:xfrm>
            <a:off x="6943725" y="26035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46100" name="Object 20"/>
          <p:cNvGraphicFramePr>
            <a:graphicFrameLocks noChangeAspect="1"/>
          </p:cNvGraphicFramePr>
          <p:nvPr/>
        </p:nvGraphicFramePr>
        <p:xfrm>
          <a:off x="5105400" y="2935288"/>
          <a:ext cx="4114800" cy="1357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8" name="Denklem" r:id="rId15" imgW="2654280" imgH="876240" progId="Equation.3">
                  <p:embed/>
                </p:oleObj>
              </mc:Choice>
              <mc:Fallback>
                <p:oleObj name="Denklem" r:id="rId15" imgW="2654280" imgH="8762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2935288"/>
                        <a:ext cx="4114800" cy="1357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7772400" y="39624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B</a:t>
            </a:r>
          </a:p>
        </p:txBody>
      </p: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4978400" y="2209800"/>
            <a:ext cx="39671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–i          </a:t>
            </a:r>
            <a:r>
              <a:rPr lang="tr-TR" sz="1400">
                <a:latin typeface="Arial" charset="0"/>
              </a:rPr>
              <a:t>B)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–1          </a:t>
            </a:r>
            <a:r>
              <a:rPr lang="tr-TR" sz="1400">
                <a:latin typeface="Arial" charset="0"/>
              </a:rPr>
              <a:t>C)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1          </a:t>
            </a:r>
            <a:r>
              <a:rPr lang="tr-TR" sz="1400">
                <a:latin typeface="Arial" charset="0"/>
              </a:rPr>
              <a:t>D)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i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2i 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8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utoUpdateAnimBg="0"/>
      <p:bldP spid="46086" grpId="0" autoUpdateAnimBg="0"/>
      <p:bldP spid="46092" grpId="0" autoUpdateAnimBg="0"/>
      <p:bldP spid="46093" grpId="0" autoUpdateAnimBg="0"/>
      <p:bldP spid="46094" grpId="0" autoUpdateAnimBg="0"/>
      <p:bldP spid="46096" grpId="0" autoUpdateAnimBg="0"/>
      <p:bldP spid="46098" grpId="0" autoUpdateAnimBg="0"/>
      <p:bldP spid="46099" grpId="0" autoUpdateAnimBg="0"/>
      <p:bldP spid="46101" grpId="0" autoUpdateAnimBg="0"/>
      <p:bldP spid="46102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2"/>
          <p:cNvGrpSpPr>
            <a:grpSpLocks/>
          </p:cNvGrpSpPr>
          <p:nvPr/>
        </p:nvGrpSpPr>
        <p:grpSpPr bwMode="auto">
          <a:xfrm>
            <a:off x="4762500" y="762000"/>
            <a:ext cx="0" cy="5524500"/>
            <a:chOff x="3000" y="480"/>
            <a:chExt cx="0" cy="3480"/>
          </a:xfrm>
        </p:grpSpPr>
        <p:sp>
          <p:nvSpPr>
            <p:cNvPr id="47107" name="Line 3"/>
            <p:cNvSpPr>
              <a:spLocks noChangeShapeType="1"/>
            </p:cNvSpPr>
            <p:nvPr/>
          </p:nvSpPr>
          <p:spPr bwMode="auto">
            <a:xfrm>
              <a:off x="3000" y="1512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08" name="Line 4"/>
            <p:cNvSpPr>
              <a:spLocks noChangeShapeType="1"/>
            </p:cNvSpPr>
            <p:nvPr/>
          </p:nvSpPr>
          <p:spPr bwMode="auto">
            <a:xfrm>
              <a:off x="3000" y="480"/>
              <a:ext cx="0" cy="1056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436563" y="3810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...9  </a:t>
            </a: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5037138" y="419100"/>
            <a:ext cx="10810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...10  </a:t>
            </a:r>
          </a:p>
        </p:txBody>
      </p:sp>
      <p:grpSp>
        <p:nvGrpSpPr>
          <p:cNvPr id="47183" name="Group 79"/>
          <p:cNvGrpSpPr>
            <a:grpSpLocks/>
          </p:cNvGrpSpPr>
          <p:nvPr/>
        </p:nvGrpSpPr>
        <p:grpSpPr bwMode="auto">
          <a:xfrm>
            <a:off x="7302500" y="6219825"/>
            <a:ext cx="2143125" cy="533400"/>
            <a:chOff x="4600" y="3918"/>
            <a:chExt cx="1350" cy="336"/>
          </a:xfrm>
        </p:grpSpPr>
        <p:sp>
          <p:nvSpPr>
            <p:cNvPr id="47116" name="AutoShape 12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6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47117" name="AutoShape 13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</p:grpSp>
      <p:graphicFrame>
        <p:nvGraphicFramePr>
          <p:cNvPr id="47118" name="Object 14"/>
          <p:cNvGraphicFramePr>
            <a:graphicFrameLocks noChangeAspect="1"/>
          </p:cNvGraphicFramePr>
          <p:nvPr/>
        </p:nvGraphicFramePr>
        <p:xfrm>
          <a:off x="563563" y="809625"/>
          <a:ext cx="3673475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9" name="Denklem" r:id="rId10" imgW="2425680" imgH="723600" progId="Equation.3">
                  <p:embed/>
                </p:oleObj>
              </mc:Choice>
              <mc:Fallback>
                <p:oleObj name="Denklem" r:id="rId10" imgW="2425680" imgH="723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563" y="809625"/>
                        <a:ext cx="3673475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7127" name="Group 23"/>
          <p:cNvGrpSpPr>
            <a:grpSpLocks/>
          </p:cNvGrpSpPr>
          <p:nvPr/>
        </p:nvGrpSpPr>
        <p:grpSpPr bwMode="auto">
          <a:xfrm>
            <a:off x="533400" y="2012950"/>
            <a:ext cx="3924300" cy="349250"/>
            <a:chOff x="336" y="1750"/>
            <a:chExt cx="2472" cy="220"/>
          </a:xfrm>
        </p:grpSpPr>
        <p:sp>
          <p:nvSpPr>
            <p:cNvPr id="47119" name="Rectangle 15"/>
            <p:cNvSpPr>
              <a:spLocks noChangeArrowheads="1"/>
            </p:cNvSpPr>
            <p:nvPr/>
          </p:nvSpPr>
          <p:spPr bwMode="auto">
            <a:xfrm>
              <a:off x="336" y="1776"/>
              <a:ext cx="230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</a:t>
              </a:r>
              <a:r>
                <a:rPr lang="tr-TR" sz="1400">
                  <a:latin typeface="Arial" charset="0"/>
                </a:rPr>
                <a:t>C)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</a:t>
              </a: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graphicFrame>
          <p:nvGraphicFramePr>
            <p:cNvPr id="47120" name="Object 16"/>
            <p:cNvGraphicFramePr>
              <a:graphicFrameLocks noChangeAspect="1"/>
            </p:cNvGraphicFramePr>
            <p:nvPr/>
          </p:nvGraphicFramePr>
          <p:xfrm>
            <a:off x="535" y="1791"/>
            <a:ext cx="119" cy="1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0" name="Denklem" r:id="rId12" imgW="101520" imgH="152280" progId="Equation.3">
                    <p:embed/>
                  </p:oleObj>
                </mc:Choice>
                <mc:Fallback>
                  <p:oleObj name="Denklem" r:id="rId12" imgW="101520" imgH="152280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5" y="1791"/>
                          <a:ext cx="119" cy="1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121" name="Object 17"/>
            <p:cNvGraphicFramePr>
              <a:graphicFrameLocks noChangeAspect="1"/>
            </p:cNvGraphicFramePr>
            <p:nvPr/>
          </p:nvGraphicFramePr>
          <p:xfrm>
            <a:off x="1432" y="1760"/>
            <a:ext cx="284" cy="2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1" name="Denklem" r:id="rId14" imgW="291960" imgH="215640" progId="Equation.3">
                    <p:embed/>
                  </p:oleObj>
                </mc:Choice>
                <mc:Fallback>
                  <p:oleObj name="Denklem" r:id="rId14" imgW="291960" imgH="215640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32" y="1760"/>
                          <a:ext cx="284" cy="2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122" name="Object 18"/>
            <p:cNvGraphicFramePr>
              <a:graphicFrameLocks noChangeAspect="1"/>
            </p:cNvGraphicFramePr>
            <p:nvPr/>
          </p:nvGraphicFramePr>
          <p:xfrm>
            <a:off x="1992" y="1750"/>
            <a:ext cx="272" cy="2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2" name="Denklem" r:id="rId16" imgW="279360" imgH="215640" progId="Equation.3">
                    <p:embed/>
                  </p:oleObj>
                </mc:Choice>
                <mc:Fallback>
                  <p:oleObj name="Denklem" r:id="rId16" imgW="279360" imgH="215640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92" y="1750"/>
                          <a:ext cx="272" cy="2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124" name="Object 20"/>
            <p:cNvGraphicFramePr>
              <a:graphicFrameLocks noChangeAspect="1"/>
            </p:cNvGraphicFramePr>
            <p:nvPr/>
          </p:nvGraphicFramePr>
          <p:xfrm>
            <a:off x="2524" y="1752"/>
            <a:ext cx="284" cy="2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3" name="Denklem" r:id="rId18" imgW="291960" imgH="215640" progId="Equation.3">
                    <p:embed/>
                  </p:oleObj>
                </mc:Choice>
                <mc:Fallback>
                  <p:oleObj name="Denklem" r:id="rId18" imgW="291960" imgH="215640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24" y="1752"/>
                          <a:ext cx="284" cy="2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125" name="Object 21"/>
            <p:cNvGraphicFramePr>
              <a:graphicFrameLocks noChangeAspect="1"/>
            </p:cNvGraphicFramePr>
            <p:nvPr/>
          </p:nvGraphicFramePr>
          <p:xfrm>
            <a:off x="999" y="1791"/>
            <a:ext cx="119" cy="1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4" name="Denklem" r:id="rId20" imgW="101520" imgH="152280" progId="Equation.3">
                    <p:embed/>
                  </p:oleObj>
                </mc:Choice>
                <mc:Fallback>
                  <p:oleObj name="Denklem" r:id="rId20" imgW="101520" imgH="152280" progId="Equation.3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9" y="1791"/>
                          <a:ext cx="119" cy="1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7128" name="Rectangle 24"/>
          <p:cNvSpPr>
            <a:spLocks noChangeArrowheads="1"/>
          </p:cNvSpPr>
          <p:nvPr/>
        </p:nvSpPr>
        <p:spPr bwMode="auto">
          <a:xfrm>
            <a:off x="304800" y="24384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7129" name="Text Box 25"/>
          <p:cNvSpPr txBox="1">
            <a:spLocks noChangeArrowheads="1"/>
          </p:cNvSpPr>
          <p:nvPr/>
        </p:nvSpPr>
        <p:spPr bwMode="auto">
          <a:xfrm>
            <a:off x="2143125" y="24892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pSp>
        <p:nvGrpSpPr>
          <p:cNvPr id="47187" name="Group 83"/>
          <p:cNvGrpSpPr>
            <a:grpSpLocks/>
          </p:cNvGrpSpPr>
          <p:nvPr/>
        </p:nvGrpSpPr>
        <p:grpSpPr bwMode="auto">
          <a:xfrm>
            <a:off x="2146300" y="2514600"/>
            <a:ext cx="2617788" cy="2252663"/>
            <a:chOff x="1375" y="1584"/>
            <a:chExt cx="1649" cy="1419"/>
          </a:xfrm>
        </p:grpSpPr>
        <p:sp>
          <p:nvSpPr>
            <p:cNvPr id="47149" name="Line 45"/>
            <p:cNvSpPr>
              <a:spLocks noChangeShapeType="1"/>
            </p:cNvSpPr>
            <p:nvPr/>
          </p:nvSpPr>
          <p:spPr bwMode="auto">
            <a:xfrm>
              <a:off x="1375" y="2808"/>
              <a:ext cx="1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50" name="Line 46"/>
            <p:cNvSpPr>
              <a:spLocks noChangeShapeType="1"/>
            </p:cNvSpPr>
            <p:nvPr/>
          </p:nvSpPr>
          <p:spPr bwMode="auto">
            <a:xfrm flipV="1">
              <a:off x="1759" y="1800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51" name="Line 47"/>
            <p:cNvSpPr>
              <a:spLocks noChangeShapeType="1"/>
            </p:cNvSpPr>
            <p:nvPr/>
          </p:nvSpPr>
          <p:spPr bwMode="auto">
            <a:xfrm flipV="1">
              <a:off x="1471" y="2328"/>
              <a:ext cx="1152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52" name="Text Box 48"/>
            <p:cNvSpPr txBox="1">
              <a:spLocks noChangeArrowheads="1"/>
            </p:cNvSpPr>
            <p:nvPr/>
          </p:nvSpPr>
          <p:spPr bwMode="auto">
            <a:xfrm>
              <a:off x="1393" y="2625"/>
              <a:ext cx="18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2000" b="1">
                  <a:solidFill>
                    <a:schemeClr val="tx1"/>
                  </a:solidFill>
                  <a:latin typeface="Comic Sans MS" pitchFamily="66" charset="0"/>
                </a:rPr>
                <a:t>.</a:t>
              </a:r>
            </a:p>
          </p:txBody>
        </p:sp>
        <p:sp>
          <p:nvSpPr>
            <p:cNvPr id="47153" name="Text Box 49"/>
            <p:cNvSpPr txBox="1">
              <a:spLocks noChangeArrowheads="1"/>
            </p:cNvSpPr>
            <p:nvPr/>
          </p:nvSpPr>
          <p:spPr bwMode="auto">
            <a:xfrm>
              <a:off x="2536" y="2145"/>
              <a:ext cx="18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2000" b="1">
                  <a:solidFill>
                    <a:schemeClr val="tx1"/>
                  </a:solidFill>
                  <a:latin typeface="Comic Sans MS" pitchFamily="66" charset="0"/>
                </a:rPr>
                <a:t>.</a:t>
              </a:r>
            </a:p>
          </p:txBody>
        </p:sp>
        <p:sp>
          <p:nvSpPr>
            <p:cNvPr id="47155" name="Line 51"/>
            <p:cNvSpPr>
              <a:spLocks noChangeShapeType="1"/>
            </p:cNvSpPr>
            <p:nvPr/>
          </p:nvSpPr>
          <p:spPr bwMode="auto">
            <a:xfrm>
              <a:off x="2113" y="2781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56" name="Line 52"/>
            <p:cNvSpPr>
              <a:spLocks noChangeShapeType="1"/>
            </p:cNvSpPr>
            <p:nvPr/>
          </p:nvSpPr>
          <p:spPr bwMode="auto">
            <a:xfrm flipV="1">
              <a:off x="2113" y="2541"/>
              <a:ext cx="0" cy="24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58" name="Line 54"/>
            <p:cNvSpPr>
              <a:spLocks noChangeShapeType="1"/>
            </p:cNvSpPr>
            <p:nvPr/>
          </p:nvSpPr>
          <p:spPr bwMode="auto">
            <a:xfrm flipH="1">
              <a:off x="1762" y="2541"/>
              <a:ext cx="336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59" name="Text Box 55"/>
            <p:cNvSpPr txBox="1">
              <a:spLocks noChangeArrowheads="1"/>
            </p:cNvSpPr>
            <p:nvPr/>
          </p:nvSpPr>
          <p:spPr bwMode="auto">
            <a:xfrm>
              <a:off x="2023" y="2811"/>
              <a:ext cx="18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3</a:t>
              </a:r>
            </a:p>
          </p:txBody>
        </p:sp>
        <p:sp>
          <p:nvSpPr>
            <p:cNvPr id="47160" name="Line 56"/>
            <p:cNvSpPr>
              <a:spLocks noChangeShapeType="1"/>
            </p:cNvSpPr>
            <p:nvPr/>
          </p:nvSpPr>
          <p:spPr bwMode="auto">
            <a:xfrm>
              <a:off x="1735" y="2541"/>
              <a:ext cx="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61" name="Text Box 57"/>
            <p:cNvSpPr txBox="1">
              <a:spLocks noChangeArrowheads="1"/>
            </p:cNvSpPr>
            <p:nvPr/>
          </p:nvSpPr>
          <p:spPr bwMode="auto">
            <a:xfrm>
              <a:off x="1596" y="2451"/>
              <a:ext cx="16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1</a:t>
              </a:r>
            </a:p>
          </p:txBody>
        </p:sp>
        <p:sp>
          <p:nvSpPr>
            <p:cNvPr id="47162" name="Line 58"/>
            <p:cNvSpPr>
              <a:spLocks noChangeShapeType="1"/>
            </p:cNvSpPr>
            <p:nvPr/>
          </p:nvSpPr>
          <p:spPr bwMode="auto">
            <a:xfrm>
              <a:off x="2626" y="2322"/>
              <a:ext cx="0" cy="48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63" name="Line 59"/>
            <p:cNvSpPr>
              <a:spLocks noChangeShapeType="1"/>
            </p:cNvSpPr>
            <p:nvPr/>
          </p:nvSpPr>
          <p:spPr bwMode="auto">
            <a:xfrm flipH="1">
              <a:off x="1759" y="2325"/>
              <a:ext cx="864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64" name="Text Box 60"/>
            <p:cNvSpPr txBox="1">
              <a:spLocks noChangeArrowheads="1"/>
            </p:cNvSpPr>
            <p:nvPr/>
          </p:nvSpPr>
          <p:spPr bwMode="auto">
            <a:xfrm>
              <a:off x="1587" y="2232"/>
              <a:ext cx="18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2</a:t>
              </a:r>
            </a:p>
          </p:txBody>
        </p:sp>
        <p:sp>
          <p:nvSpPr>
            <p:cNvPr id="47165" name="Line 61"/>
            <p:cNvSpPr>
              <a:spLocks noChangeShapeType="1"/>
            </p:cNvSpPr>
            <p:nvPr/>
          </p:nvSpPr>
          <p:spPr bwMode="auto">
            <a:xfrm>
              <a:off x="1735" y="2325"/>
              <a:ext cx="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66" name="Text Box 62"/>
            <p:cNvSpPr txBox="1">
              <a:spLocks noChangeArrowheads="1"/>
            </p:cNvSpPr>
            <p:nvPr/>
          </p:nvSpPr>
          <p:spPr bwMode="auto">
            <a:xfrm>
              <a:off x="2535" y="2811"/>
              <a:ext cx="18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8</a:t>
              </a:r>
            </a:p>
          </p:txBody>
        </p:sp>
        <p:sp>
          <p:nvSpPr>
            <p:cNvPr id="47167" name="Line 63"/>
            <p:cNvSpPr>
              <a:spLocks noChangeShapeType="1"/>
            </p:cNvSpPr>
            <p:nvPr/>
          </p:nvSpPr>
          <p:spPr bwMode="auto">
            <a:xfrm>
              <a:off x="2626" y="278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68" name="Line 64"/>
            <p:cNvSpPr>
              <a:spLocks noChangeShapeType="1"/>
            </p:cNvSpPr>
            <p:nvPr/>
          </p:nvSpPr>
          <p:spPr bwMode="auto">
            <a:xfrm>
              <a:off x="1735" y="1917"/>
              <a:ext cx="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69" name="Text Box 65"/>
            <p:cNvSpPr txBox="1">
              <a:spLocks noChangeArrowheads="1"/>
            </p:cNvSpPr>
            <p:nvPr/>
          </p:nvSpPr>
          <p:spPr bwMode="auto">
            <a:xfrm>
              <a:off x="1588" y="1830"/>
              <a:ext cx="18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5</a:t>
              </a:r>
            </a:p>
          </p:txBody>
        </p:sp>
        <p:sp>
          <p:nvSpPr>
            <p:cNvPr id="47171" name="Line 67"/>
            <p:cNvSpPr>
              <a:spLocks noChangeShapeType="1"/>
            </p:cNvSpPr>
            <p:nvPr/>
          </p:nvSpPr>
          <p:spPr bwMode="auto">
            <a:xfrm>
              <a:off x="1768" y="1917"/>
              <a:ext cx="336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172" name="Text Box 68"/>
            <p:cNvSpPr txBox="1">
              <a:spLocks noChangeArrowheads="1"/>
            </p:cNvSpPr>
            <p:nvPr/>
          </p:nvSpPr>
          <p:spPr bwMode="auto">
            <a:xfrm>
              <a:off x="2020" y="2361"/>
              <a:ext cx="18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2000" b="1">
                  <a:solidFill>
                    <a:schemeClr val="tx1"/>
                  </a:solidFill>
                  <a:latin typeface="Comic Sans MS" pitchFamily="66" charset="0"/>
                </a:rPr>
                <a:t>.</a:t>
              </a:r>
            </a:p>
          </p:txBody>
        </p:sp>
        <p:sp>
          <p:nvSpPr>
            <p:cNvPr id="47173" name="Text Box 69"/>
            <p:cNvSpPr txBox="1">
              <a:spLocks noChangeArrowheads="1"/>
            </p:cNvSpPr>
            <p:nvPr/>
          </p:nvSpPr>
          <p:spPr bwMode="auto">
            <a:xfrm>
              <a:off x="1673" y="1734"/>
              <a:ext cx="18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2000" b="1">
                  <a:solidFill>
                    <a:schemeClr val="tx1"/>
                  </a:solidFill>
                  <a:latin typeface="Comic Sans MS" pitchFamily="66" charset="0"/>
                </a:rPr>
                <a:t>.</a:t>
              </a:r>
            </a:p>
          </p:txBody>
        </p:sp>
        <p:sp>
          <p:nvSpPr>
            <p:cNvPr id="47174" name="Text Box 70"/>
            <p:cNvSpPr txBox="1">
              <a:spLocks noChangeArrowheads="1"/>
            </p:cNvSpPr>
            <p:nvPr/>
          </p:nvSpPr>
          <p:spPr bwMode="auto">
            <a:xfrm>
              <a:off x="2842" y="2700"/>
              <a:ext cx="18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x</a:t>
              </a:r>
            </a:p>
          </p:txBody>
        </p:sp>
        <p:sp>
          <p:nvSpPr>
            <p:cNvPr id="47175" name="Text Box 71"/>
            <p:cNvSpPr txBox="1">
              <a:spLocks noChangeArrowheads="1"/>
            </p:cNvSpPr>
            <p:nvPr/>
          </p:nvSpPr>
          <p:spPr bwMode="auto">
            <a:xfrm>
              <a:off x="1684" y="1584"/>
              <a:ext cx="17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y</a:t>
              </a:r>
            </a:p>
          </p:txBody>
        </p:sp>
        <p:sp>
          <p:nvSpPr>
            <p:cNvPr id="47176" name="Text Box 72"/>
            <p:cNvSpPr txBox="1">
              <a:spLocks noChangeArrowheads="1"/>
            </p:cNvSpPr>
            <p:nvPr/>
          </p:nvSpPr>
          <p:spPr bwMode="auto">
            <a:xfrm>
              <a:off x="1765" y="1782"/>
              <a:ext cx="19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A</a:t>
              </a:r>
            </a:p>
          </p:txBody>
        </p:sp>
        <p:sp>
          <p:nvSpPr>
            <p:cNvPr id="47177" name="Text Box 73"/>
            <p:cNvSpPr txBox="1">
              <a:spLocks noChangeArrowheads="1"/>
            </p:cNvSpPr>
            <p:nvPr/>
          </p:nvSpPr>
          <p:spPr bwMode="auto">
            <a:xfrm>
              <a:off x="1375" y="2802"/>
              <a:ext cx="18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B</a:t>
              </a:r>
            </a:p>
          </p:txBody>
        </p:sp>
        <p:sp>
          <p:nvSpPr>
            <p:cNvPr id="47178" name="Text Box 74"/>
            <p:cNvSpPr txBox="1">
              <a:spLocks noChangeArrowheads="1"/>
            </p:cNvSpPr>
            <p:nvPr/>
          </p:nvSpPr>
          <p:spPr bwMode="auto">
            <a:xfrm>
              <a:off x="2039" y="2334"/>
              <a:ext cx="19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D</a:t>
              </a:r>
            </a:p>
          </p:txBody>
        </p:sp>
        <p:sp>
          <p:nvSpPr>
            <p:cNvPr id="47179" name="Text Box 75"/>
            <p:cNvSpPr txBox="1">
              <a:spLocks noChangeArrowheads="1"/>
            </p:cNvSpPr>
            <p:nvPr/>
          </p:nvSpPr>
          <p:spPr bwMode="auto">
            <a:xfrm>
              <a:off x="2610" y="2157"/>
              <a:ext cx="18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C</a:t>
              </a:r>
            </a:p>
          </p:txBody>
        </p:sp>
        <p:sp>
          <p:nvSpPr>
            <p:cNvPr id="47180" name="Text Box 76"/>
            <p:cNvSpPr txBox="1">
              <a:spLocks noChangeArrowheads="1"/>
            </p:cNvSpPr>
            <p:nvPr/>
          </p:nvSpPr>
          <p:spPr bwMode="auto">
            <a:xfrm>
              <a:off x="1416" y="2616"/>
              <a:ext cx="23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solidFill>
                    <a:schemeClr val="tx1"/>
                  </a:solidFill>
                  <a:latin typeface="Comic Sans MS" pitchFamily="66" charset="0"/>
                </a:rPr>
                <a:t>-2</a:t>
              </a:r>
            </a:p>
          </p:txBody>
        </p:sp>
        <p:sp>
          <p:nvSpPr>
            <p:cNvPr id="47181" name="Line 77"/>
            <p:cNvSpPr>
              <a:spLocks noChangeShapeType="1"/>
            </p:cNvSpPr>
            <p:nvPr/>
          </p:nvSpPr>
          <p:spPr bwMode="auto">
            <a:xfrm>
              <a:off x="1480" y="278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grpSp>
        <p:nvGrpSpPr>
          <p:cNvPr id="47189" name="Group 85"/>
          <p:cNvGrpSpPr>
            <a:grpSpLocks/>
          </p:cNvGrpSpPr>
          <p:nvPr/>
        </p:nvGrpSpPr>
        <p:grpSpPr bwMode="auto">
          <a:xfrm>
            <a:off x="215900" y="2806700"/>
            <a:ext cx="4586288" cy="2906713"/>
            <a:chOff x="136" y="1768"/>
            <a:chExt cx="2889" cy="1831"/>
          </a:xfrm>
        </p:grpSpPr>
        <p:graphicFrame>
          <p:nvGraphicFramePr>
            <p:cNvPr id="47184" name="Object 80"/>
            <p:cNvGraphicFramePr>
              <a:graphicFrameLocks noChangeAspect="1"/>
            </p:cNvGraphicFramePr>
            <p:nvPr/>
          </p:nvGraphicFramePr>
          <p:xfrm>
            <a:off x="248" y="1768"/>
            <a:ext cx="1116" cy="8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5" name="Denklem" r:id="rId22" imgW="1028520" imgH="749160" progId="Equation.3">
                    <p:embed/>
                  </p:oleObj>
                </mc:Choice>
                <mc:Fallback>
                  <p:oleObj name="Denklem" r:id="rId22" imgW="1028520" imgH="749160" progId="Equation.3">
                    <p:embed/>
                    <p:pic>
                      <p:nvPicPr>
                        <p:cNvPr id="0" name="Object 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" y="1768"/>
                          <a:ext cx="1116" cy="8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185" name="Object 81"/>
            <p:cNvGraphicFramePr>
              <a:graphicFrameLocks noChangeAspect="1"/>
            </p:cNvGraphicFramePr>
            <p:nvPr/>
          </p:nvGraphicFramePr>
          <p:xfrm>
            <a:off x="156" y="2368"/>
            <a:ext cx="1319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6" name="Denklem" r:id="rId24" imgW="1346040" imgH="342720" progId="Equation.3">
                    <p:embed/>
                  </p:oleObj>
                </mc:Choice>
                <mc:Fallback>
                  <p:oleObj name="Denklem" r:id="rId24" imgW="1346040" imgH="342720" progId="Equation.3">
                    <p:embed/>
                    <p:pic>
                      <p:nvPicPr>
                        <p:cNvPr id="0" name="Object 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6" y="2368"/>
                          <a:ext cx="1319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3366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188" name="Object 84"/>
            <p:cNvGraphicFramePr>
              <a:graphicFrameLocks noChangeAspect="1"/>
            </p:cNvGraphicFramePr>
            <p:nvPr/>
          </p:nvGraphicFramePr>
          <p:xfrm>
            <a:off x="136" y="2712"/>
            <a:ext cx="2889" cy="8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7" name="Denklem" r:id="rId26" imgW="2692080" imgH="825480" progId="Equation.3">
                    <p:embed/>
                  </p:oleObj>
                </mc:Choice>
                <mc:Fallback>
                  <p:oleObj name="Denklem" r:id="rId26" imgW="2692080" imgH="825480" progId="Equation.3">
                    <p:embed/>
                    <p:pic>
                      <p:nvPicPr>
                        <p:cNvPr id="0" name="Object 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6" y="2712"/>
                          <a:ext cx="2889" cy="8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7190" name="Rectangle 86"/>
          <p:cNvSpPr>
            <a:spLocks noChangeArrowheads="1"/>
          </p:cNvSpPr>
          <p:nvPr/>
        </p:nvSpPr>
        <p:spPr bwMode="auto">
          <a:xfrm>
            <a:off x="3276600" y="57404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B</a:t>
            </a:r>
          </a:p>
        </p:txBody>
      </p:sp>
      <p:graphicFrame>
        <p:nvGraphicFramePr>
          <p:cNvPr id="47191" name="Object 87"/>
          <p:cNvGraphicFramePr>
            <a:graphicFrameLocks noChangeAspect="1"/>
          </p:cNvGraphicFramePr>
          <p:nvPr/>
        </p:nvGraphicFramePr>
        <p:xfrm>
          <a:off x="5003800" y="762000"/>
          <a:ext cx="43434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8" name="Denklem" r:id="rId28" imgW="2654280" imgH="761760" progId="Equation.3">
                  <p:embed/>
                </p:oleObj>
              </mc:Choice>
              <mc:Fallback>
                <p:oleObj name="Denklem" r:id="rId28" imgW="2654280" imgH="761760" progId="Equation.3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762000"/>
                        <a:ext cx="4343400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92" name="Rectangle 88"/>
          <p:cNvSpPr>
            <a:spLocks noChangeArrowheads="1"/>
          </p:cNvSpPr>
          <p:nvPr/>
        </p:nvSpPr>
        <p:spPr bwMode="auto">
          <a:xfrm>
            <a:off x="5000625" y="20193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7193" name="Text Box 89"/>
          <p:cNvSpPr txBox="1">
            <a:spLocks noChangeArrowheads="1"/>
          </p:cNvSpPr>
          <p:nvPr/>
        </p:nvSpPr>
        <p:spPr bwMode="auto">
          <a:xfrm>
            <a:off x="6838950" y="20701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47194" name="Object 90"/>
          <p:cNvGraphicFramePr>
            <a:graphicFrameLocks noChangeAspect="1"/>
          </p:cNvGraphicFramePr>
          <p:nvPr/>
        </p:nvGraphicFramePr>
        <p:xfrm>
          <a:off x="5257800" y="2324100"/>
          <a:ext cx="3810000" cy="376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9" name="Denklem" r:id="rId30" imgW="2323800" imgH="2298600" progId="Equation.3">
                  <p:embed/>
                </p:oleObj>
              </mc:Choice>
              <mc:Fallback>
                <p:oleObj name="Denklem" r:id="rId30" imgW="2323800" imgH="2298600" progId="Equation.3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324100"/>
                        <a:ext cx="3810000" cy="3768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7208" name="Group 104"/>
          <p:cNvGrpSpPr>
            <a:grpSpLocks/>
          </p:cNvGrpSpPr>
          <p:nvPr/>
        </p:nvGrpSpPr>
        <p:grpSpPr bwMode="auto">
          <a:xfrm>
            <a:off x="76200" y="6127750"/>
            <a:ext cx="2590800" cy="654050"/>
            <a:chOff x="48" y="3860"/>
            <a:chExt cx="1632" cy="412"/>
          </a:xfrm>
        </p:grpSpPr>
        <p:pic>
          <p:nvPicPr>
            <p:cNvPr id="47198" name="Picture 94" descr="BD05219_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3860"/>
              <a:ext cx="384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199" name="Text Box 95">
              <a:hlinkClick r:id="rId3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36" y="3978"/>
              <a:ext cx="1026" cy="204"/>
            </a:xfrm>
            <a:prstGeom prst="rect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tr-TR" sz="1400" b="1">
                  <a:solidFill>
                    <a:srgbClr val="FF66FF"/>
                  </a:solidFill>
                  <a:latin typeface="Comic Sans MS" pitchFamily="66" charset="0"/>
                </a:rPr>
                <a:t>Özel Soru</a:t>
              </a:r>
            </a:p>
          </p:txBody>
        </p:sp>
        <p:sp>
          <p:nvSpPr>
            <p:cNvPr id="47200" name="AutoShape 96"/>
            <p:cNvSpPr>
              <a:spLocks noChangeArrowheads="1"/>
            </p:cNvSpPr>
            <p:nvPr/>
          </p:nvSpPr>
          <p:spPr bwMode="auto">
            <a:xfrm>
              <a:off x="400" y="3864"/>
              <a:ext cx="144" cy="96"/>
            </a:xfrm>
            <a:prstGeom prst="star5">
              <a:avLst/>
            </a:pr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7201" name="AutoShape 97"/>
            <p:cNvSpPr>
              <a:spLocks noChangeArrowheads="1"/>
            </p:cNvSpPr>
            <p:nvPr/>
          </p:nvSpPr>
          <p:spPr bwMode="auto">
            <a:xfrm>
              <a:off x="1536" y="4176"/>
              <a:ext cx="144" cy="96"/>
            </a:xfrm>
            <a:prstGeom prst="star5">
              <a:avLst/>
            </a:pr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47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71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1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7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47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8" dur="500"/>
                                        <p:tgtEl>
                                          <p:spTgt spid="47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7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7" dur="500"/>
                                        <p:tgtEl>
                                          <p:spTgt spid="47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Beyzbol yıldı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utoUpdateAnimBg="0"/>
      <p:bldP spid="47110" grpId="0" autoUpdateAnimBg="0"/>
      <p:bldP spid="47128" grpId="0" autoUpdateAnimBg="0"/>
      <p:bldP spid="47129" grpId="0" autoUpdateAnimBg="0"/>
      <p:bldP spid="47190" grpId="0" autoUpdateAnimBg="0"/>
      <p:bldP spid="47192" grpId="0" autoUpdateAnimBg="0"/>
      <p:bldP spid="47193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50179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0180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50181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0182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50186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50187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0188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0189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0190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0191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0192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50193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50194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50195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6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7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8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9" name="Picture 2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1812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0" name="Picture 2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508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1" name="Picture 25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8035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2" name="Picture 2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09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3" name="Picture 27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4036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4" name="Picture 28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7084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5" name="Picture 2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40195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6" name="Picture 3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0927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7" name="Picture 3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4070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8" name="Picture 3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7150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9" name="Picture 3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60325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12" name="Picture 3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16510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213" name="WordArt 37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50214" name="WordArt 38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905000" y="212725"/>
            <a:ext cx="5238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" b="1">
                <a:solidFill>
                  <a:srgbClr val="D60093"/>
                </a:solidFill>
              </a:rPr>
              <a:t>ÇÖZÜMLÜ SORULAR 2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436563" y="533400"/>
            <a:ext cx="933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...1 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460375" y="25019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298700" y="25654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51206" name="Object 6"/>
          <p:cNvGraphicFramePr>
            <a:graphicFrameLocks noChangeAspect="1"/>
          </p:cNvGraphicFramePr>
          <p:nvPr/>
        </p:nvGraphicFramePr>
        <p:xfrm>
          <a:off x="685800" y="800100"/>
          <a:ext cx="39560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5" name="Denklem" r:id="rId9" imgW="2323800" imgH="520560" progId="Equation.3">
                  <p:embed/>
                </p:oleObj>
              </mc:Choice>
              <mc:Fallback>
                <p:oleObj name="Denklem" r:id="rId9" imgW="2323800" imgH="5205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800100"/>
                        <a:ext cx="395605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215" name="Group 15"/>
          <p:cNvGrpSpPr>
            <a:grpSpLocks/>
          </p:cNvGrpSpPr>
          <p:nvPr/>
        </p:nvGrpSpPr>
        <p:grpSpPr bwMode="auto">
          <a:xfrm>
            <a:off x="4762500" y="762000"/>
            <a:ext cx="0" cy="5524500"/>
            <a:chOff x="3000" y="480"/>
            <a:chExt cx="0" cy="3480"/>
          </a:xfrm>
        </p:grpSpPr>
        <p:sp>
          <p:nvSpPr>
            <p:cNvPr id="51216" name="Line 16"/>
            <p:cNvSpPr>
              <a:spLocks noChangeShapeType="1"/>
            </p:cNvSpPr>
            <p:nvPr/>
          </p:nvSpPr>
          <p:spPr bwMode="auto">
            <a:xfrm>
              <a:off x="3000" y="1512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1217" name="Line 17"/>
            <p:cNvSpPr>
              <a:spLocks noChangeShapeType="1"/>
            </p:cNvSpPr>
            <p:nvPr/>
          </p:nvSpPr>
          <p:spPr bwMode="auto">
            <a:xfrm>
              <a:off x="3000" y="480"/>
              <a:ext cx="0" cy="1056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51218" name="Rectangle 18"/>
          <p:cNvSpPr>
            <a:spLocks noChangeArrowheads="1"/>
          </p:cNvSpPr>
          <p:nvPr/>
        </p:nvSpPr>
        <p:spPr bwMode="auto">
          <a:xfrm>
            <a:off x="2935288" y="5905500"/>
            <a:ext cx="874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C</a:t>
            </a:r>
          </a:p>
        </p:txBody>
      </p:sp>
      <p:grpSp>
        <p:nvGrpSpPr>
          <p:cNvPr id="51274" name="Group 74"/>
          <p:cNvGrpSpPr>
            <a:grpSpLocks/>
          </p:cNvGrpSpPr>
          <p:nvPr/>
        </p:nvGrpSpPr>
        <p:grpSpPr bwMode="auto">
          <a:xfrm>
            <a:off x="7302500" y="6248400"/>
            <a:ext cx="2143125" cy="533400"/>
            <a:chOff x="4600" y="3936"/>
            <a:chExt cx="1350" cy="336"/>
          </a:xfrm>
        </p:grpSpPr>
        <p:sp>
          <p:nvSpPr>
            <p:cNvPr id="51237" name="AutoShape 37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36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51238" name="AutoShape 3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400" y="3950"/>
              <a:ext cx="550" cy="300"/>
            </a:xfrm>
            <a:prstGeom prst="righ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grpSp>
        <p:nvGrpSpPr>
          <p:cNvPr id="51250" name="Group 50"/>
          <p:cNvGrpSpPr>
            <a:grpSpLocks/>
          </p:cNvGrpSpPr>
          <p:nvPr/>
        </p:nvGrpSpPr>
        <p:grpSpPr bwMode="auto">
          <a:xfrm>
            <a:off x="685800" y="1712913"/>
            <a:ext cx="3497263" cy="784225"/>
            <a:chOff x="432" y="1023"/>
            <a:chExt cx="2203" cy="494"/>
          </a:xfrm>
        </p:grpSpPr>
        <p:graphicFrame>
          <p:nvGraphicFramePr>
            <p:cNvPr id="51240" name="Object 40"/>
            <p:cNvGraphicFramePr>
              <a:graphicFrameLocks noChangeAspect="1"/>
            </p:cNvGraphicFramePr>
            <p:nvPr/>
          </p:nvGraphicFramePr>
          <p:xfrm>
            <a:off x="624" y="1023"/>
            <a:ext cx="471" cy="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6" name="Denklem" r:id="rId12" imgW="444240" imgH="215640" progId="Equation.3">
                    <p:embed/>
                  </p:oleObj>
                </mc:Choice>
                <mc:Fallback>
                  <p:oleObj name="Denklem" r:id="rId12" imgW="444240" imgH="215640" progId="Equation.3">
                    <p:embed/>
                    <p:pic>
                      <p:nvPicPr>
                        <p:cNvPr id="0" name="Object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4" y="1023"/>
                          <a:ext cx="471" cy="2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41" name="Object 41"/>
            <p:cNvGraphicFramePr>
              <a:graphicFrameLocks noChangeAspect="1"/>
            </p:cNvGraphicFramePr>
            <p:nvPr/>
          </p:nvGraphicFramePr>
          <p:xfrm>
            <a:off x="1464" y="1026"/>
            <a:ext cx="382" cy="2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7" name="Denklem" r:id="rId14" imgW="355320" imgH="215640" progId="Equation.3">
                    <p:embed/>
                  </p:oleObj>
                </mc:Choice>
                <mc:Fallback>
                  <p:oleObj name="Denklem" r:id="rId14" imgW="355320" imgH="215640" progId="Equation.3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64" y="1026"/>
                          <a:ext cx="382" cy="2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42" name="Object 42"/>
            <p:cNvGraphicFramePr>
              <a:graphicFrameLocks noChangeAspect="1"/>
            </p:cNvGraphicFramePr>
            <p:nvPr/>
          </p:nvGraphicFramePr>
          <p:xfrm>
            <a:off x="2144" y="1025"/>
            <a:ext cx="491" cy="2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8" name="Denklem" r:id="rId16" imgW="482400" imgH="215640" progId="Equation.3">
                    <p:embed/>
                  </p:oleObj>
                </mc:Choice>
                <mc:Fallback>
                  <p:oleObj name="Denklem" r:id="rId16" imgW="482400" imgH="215640" progId="Equation.3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44" y="1025"/>
                          <a:ext cx="491" cy="2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43" name="Object 43"/>
            <p:cNvGraphicFramePr>
              <a:graphicFrameLocks noChangeAspect="1"/>
            </p:cNvGraphicFramePr>
            <p:nvPr/>
          </p:nvGraphicFramePr>
          <p:xfrm>
            <a:off x="904" y="1297"/>
            <a:ext cx="388" cy="2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9" name="Denklem" r:id="rId18" imgW="380880" imgH="215640" progId="Equation.3">
                    <p:embed/>
                  </p:oleObj>
                </mc:Choice>
                <mc:Fallback>
                  <p:oleObj name="Denklem" r:id="rId18" imgW="380880" imgH="215640" progId="Equation.3">
                    <p:embed/>
                    <p:pic>
                      <p:nvPicPr>
                        <p:cNvPr id="0" name="Object 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4" y="1297"/>
                          <a:ext cx="388" cy="2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44" name="Object 44"/>
            <p:cNvGraphicFramePr>
              <a:graphicFrameLocks noChangeAspect="1"/>
            </p:cNvGraphicFramePr>
            <p:nvPr/>
          </p:nvGraphicFramePr>
          <p:xfrm>
            <a:off x="1734" y="1298"/>
            <a:ext cx="445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0" name="Denklem" r:id="rId20" imgW="444240" imgH="215640" progId="Equation.3">
                    <p:embed/>
                  </p:oleObj>
                </mc:Choice>
                <mc:Fallback>
                  <p:oleObj name="Denklem" r:id="rId20" imgW="444240" imgH="215640" progId="Equation.3">
                    <p:embed/>
                    <p:pic>
                      <p:nvPicPr>
                        <p:cNvPr id="0" name="Object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34" y="1298"/>
                          <a:ext cx="445" cy="2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45" name="Rectangle 45"/>
            <p:cNvSpPr>
              <a:spLocks noChangeArrowheads="1"/>
            </p:cNvSpPr>
            <p:nvPr/>
          </p:nvSpPr>
          <p:spPr bwMode="auto">
            <a:xfrm>
              <a:off x="1536" y="1308"/>
              <a:ext cx="29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sp>
          <p:nvSpPr>
            <p:cNvPr id="51246" name="Rectangle 46"/>
            <p:cNvSpPr>
              <a:spLocks noChangeArrowheads="1"/>
            </p:cNvSpPr>
            <p:nvPr/>
          </p:nvSpPr>
          <p:spPr bwMode="auto">
            <a:xfrm>
              <a:off x="432" y="1052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A)</a:t>
              </a:r>
            </a:p>
          </p:txBody>
        </p:sp>
        <p:sp>
          <p:nvSpPr>
            <p:cNvPr id="51247" name="Rectangle 47"/>
            <p:cNvSpPr>
              <a:spLocks noChangeArrowheads="1"/>
            </p:cNvSpPr>
            <p:nvPr/>
          </p:nvSpPr>
          <p:spPr bwMode="auto">
            <a:xfrm>
              <a:off x="1276" y="1052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B)</a:t>
              </a:r>
            </a:p>
          </p:txBody>
        </p:sp>
        <p:sp>
          <p:nvSpPr>
            <p:cNvPr id="51248" name="Rectangle 48"/>
            <p:cNvSpPr>
              <a:spLocks noChangeArrowheads="1"/>
            </p:cNvSpPr>
            <p:nvPr/>
          </p:nvSpPr>
          <p:spPr bwMode="auto">
            <a:xfrm>
              <a:off x="1954" y="1052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C)</a:t>
              </a:r>
            </a:p>
          </p:txBody>
        </p:sp>
        <p:sp>
          <p:nvSpPr>
            <p:cNvPr id="51249" name="Rectangle 49"/>
            <p:cNvSpPr>
              <a:spLocks noChangeArrowheads="1"/>
            </p:cNvSpPr>
            <p:nvPr/>
          </p:nvSpPr>
          <p:spPr bwMode="auto">
            <a:xfrm>
              <a:off x="674" y="1308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D)</a:t>
              </a:r>
            </a:p>
          </p:txBody>
        </p:sp>
      </p:grpSp>
      <p:sp>
        <p:nvSpPr>
          <p:cNvPr id="51259" name="Rectangle 59"/>
          <p:cNvSpPr>
            <a:spLocks noChangeArrowheads="1"/>
          </p:cNvSpPr>
          <p:nvPr/>
        </p:nvSpPr>
        <p:spPr bwMode="auto">
          <a:xfrm>
            <a:off x="4953000" y="571500"/>
            <a:ext cx="933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...2 </a:t>
            </a:r>
          </a:p>
        </p:txBody>
      </p:sp>
      <p:graphicFrame>
        <p:nvGraphicFramePr>
          <p:cNvPr id="51260" name="Object 60"/>
          <p:cNvGraphicFramePr>
            <a:graphicFrameLocks noChangeAspect="1"/>
          </p:cNvGraphicFramePr>
          <p:nvPr/>
        </p:nvGraphicFramePr>
        <p:xfrm>
          <a:off x="4973638" y="828675"/>
          <a:ext cx="4360862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1" name="Denklem" r:id="rId22" imgW="2654280" imgH="558720" progId="Equation.3">
                  <p:embed/>
                </p:oleObj>
              </mc:Choice>
              <mc:Fallback>
                <p:oleObj name="Denklem" r:id="rId22" imgW="2654280" imgH="55872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3638" y="828675"/>
                        <a:ext cx="4360862" cy="91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1" name="Rectangle 61"/>
          <p:cNvSpPr>
            <a:spLocks noChangeArrowheads="1"/>
          </p:cNvSpPr>
          <p:nvPr/>
        </p:nvSpPr>
        <p:spPr bwMode="auto">
          <a:xfrm>
            <a:off x="4962525" y="23622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51262" name="Text Box 62"/>
          <p:cNvSpPr txBox="1">
            <a:spLocks noChangeArrowheads="1"/>
          </p:cNvSpPr>
          <p:nvPr/>
        </p:nvSpPr>
        <p:spPr bwMode="auto">
          <a:xfrm>
            <a:off x="6800850" y="24257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51263" name="Object 63"/>
          <p:cNvGraphicFramePr>
            <a:graphicFrameLocks noChangeAspect="1"/>
          </p:cNvGraphicFramePr>
          <p:nvPr/>
        </p:nvGraphicFramePr>
        <p:xfrm>
          <a:off x="5334000" y="2809875"/>
          <a:ext cx="3048000" cy="281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2" name="Denklem" r:id="rId24" imgW="1777680" imgH="1638000" progId="Equation.3">
                  <p:embed/>
                </p:oleObj>
              </mc:Choice>
              <mc:Fallback>
                <p:oleObj name="Denklem" r:id="rId24" imgW="1777680" imgH="1638000" progId="Equation.3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2809875"/>
                        <a:ext cx="3048000" cy="281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4" name="Rectangle 64"/>
          <p:cNvSpPr>
            <a:spLocks noChangeArrowheads="1"/>
          </p:cNvSpPr>
          <p:nvPr/>
        </p:nvSpPr>
        <p:spPr bwMode="auto">
          <a:xfrm>
            <a:off x="7772400" y="5562600"/>
            <a:ext cx="8651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E</a:t>
            </a:r>
          </a:p>
        </p:txBody>
      </p:sp>
      <p:grpSp>
        <p:nvGrpSpPr>
          <p:cNvPr id="51265" name="Group 65"/>
          <p:cNvGrpSpPr>
            <a:grpSpLocks/>
          </p:cNvGrpSpPr>
          <p:nvPr/>
        </p:nvGrpSpPr>
        <p:grpSpPr bwMode="auto">
          <a:xfrm>
            <a:off x="5070475" y="1689100"/>
            <a:ext cx="3848100" cy="596900"/>
            <a:chOff x="3194" y="1064"/>
            <a:chExt cx="2424" cy="376"/>
          </a:xfrm>
        </p:grpSpPr>
        <p:graphicFrame>
          <p:nvGraphicFramePr>
            <p:cNvPr id="51266" name="Object 66"/>
            <p:cNvGraphicFramePr>
              <a:graphicFrameLocks noChangeAspect="1"/>
            </p:cNvGraphicFramePr>
            <p:nvPr/>
          </p:nvGraphicFramePr>
          <p:xfrm>
            <a:off x="3376" y="1176"/>
            <a:ext cx="192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3" name="Denklem" r:id="rId26" imgW="177480" imgH="139680" progId="Equation.3">
                    <p:embed/>
                  </p:oleObj>
                </mc:Choice>
                <mc:Fallback>
                  <p:oleObj name="Denklem" r:id="rId26" imgW="177480" imgH="139680" progId="Equation.3">
                    <p:embed/>
                    <p:pic>
                      <p:nvPicPr>
                        <p:cNvPr id="0" name="Object 6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76" y="1176"/>
                          <a:ext cx="192" cy="1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67" name="Object 67"/>
            <p:cNvGraphicFramePr>
              <a:graphicFrameLocks noChangeAspect="1"/>
            </p:cNvGraphicFramePr>
            <p:nvPr/>
          </p:nvGraphicFramePr>
          <p:xfrm>
            <a:off x="3966" y="1067"/>
            <a:ext cx="259" cy="3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4" name="Denklem" r:id="rId28" imgW="228600" imgH="342720" progId="Equation.3">
                    <p:embed/>
                  </p:oleObj>
                </mc:Choice>
                <mc:Fallback>
                  <p:oleObj name="Denklem" r:id="rId28" imgW="228600" imgH="342720" progId="Equation.3">
                    <p:embed/>
                    <p:pic>
                      <p:nvPicPr>
                        <p:cNvPr id="0" name="Object 6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66" y="1067"/>
                          <a:ext cx="259" cy="3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68" name="Object 68"/>
            <p:cNvGraphicFramePr>
              <a:graphicFrameLocks noChangeAspect="1"/>
            </p:cNvGraphicFramePr>
            <p:nvPr/>
          </p:nvGraphicFramePr>
          <p:xfrm>
            <a:off x="4561" y="1170"/>
            <a:ext cx="136" cy="1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5" name="Denklem" r:id="rId30" imgW="114120" imgH="152280" progId="Equation.3">
                    <p:embed/>
                  </p:oleObj>
                </mc:Choice>
                <mc:Fallback>
                  <p:oleObj name="Denklem" r:id="rId30" imgW="114120" imgH="152280" progId="Equation.3">
                    <p:embed/>
                    <p:pic>
                      <p:nvPicPr>
                        <p:cNvPr id="0" name="Object 6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61" y="1170"/>
                          <a:ext cx="136" cy="1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69" name="Object 69"/>
            <p:cNvGraphicFramePr>
              <a:graphicFrameLocks noChangeAspect="1"/>
            </p:cNvGraphicFramePr>
            <p:nvPr/>
          </p:nvGraphicFramePr>
          <p:xfrm>
            <a:off x="5080" y="1064"/>
            <a:ext cx="157" cy="3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6" name="Denklem" r:id="rId32" imgW="139680" imgH="342720" progId="Equation.3">
                    <p:embed/>
                  </p:oleObj>
                </mc:Choice>
                <mc:Fallback>
                  <p:oleObj name="Denklem" r:id="rId32" imgW="139680" imgH="342720" progId="Equation.3">
                    <p:embed/>
                    <p:pic>
                      <p:nvPicPr>
                        <p:cNvPr id="0" name="Object 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80" y="1064"/>
                          <a:ext cx="157" cy="3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70" name="Object 70"/>
            <p:cNvGraphicFramePr>
              <a:graphicFrameLocks noChangeAspect="1"/>
            </p:cNvGraphicFramePr>
            <p:nvPr/>
          </p:nvGraphicFramePr>
          <p:xfrm>
            <a:off x="5524" y="1160"/>
            <a:ext cx="92" cy="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7" name="Denklem" r:id="rId34" imgW="88560" imgH="152280" progId="Equation.3">
                    <p:embed/>
                  </p:oleObj>
                </mc:Choice>
                <mc:Fallback>
                  <p:oleObj name="Denklem" r:id="rId34" imgW="88560" imgH="152280" progId="Equation.3">
                    <p:embed/>
                    <p:pic>
                      <p:nvPicPr>
                        <p:cNvPr id="0" name="Object 7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24" y="1160"/>
                          <a:ext cx="92" cy="1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71" name="Rectangle 71"/>
            <p:cNvSpPr>
              <a:spLocks noChangeArrowheads="1"/>
            </p:cNvSpPr>
            <p:nvPr/>
          </p:nvSpPr>
          <p:spPr bwMode="auto">
            <a:xfrm>
              <a:off x="3194" y="1152"/>
              <a:ext cx="24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</a:t>
              </a:r>
              <a:r>
                <a:rPr lang="tr-TR" sz="1400">
                  <a:latin typeface="Arial" charset="0"/>
                </a:rPr>
                <a:t>C)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</p:grpSp>
      <p:grpSp>
        <p:nvGrpSpPr>
          <p:cNvPr id="51273" name="Group 73"/>
          <p:cNvGrpSpPr>
            <a:grpSpLocks/>
          </p:cNvGrpSpPr>
          <p:nvPr/>
        </p:nvGrpSpPr>
        <p:grpSpPr bwMode="auto">
          <a:xfrm>
            <a:off x="790575" y="2857500"/>
            <a:ext cx="3400425" cy="3165475"/>
            <a:chOff x="498" y="1800"/>
            <a:chExt cx="2142" cy="1994"/>
          </a:xfrm>
        </p:grpSpPr>
        <p:graphicFrame>
          <p:nvGraphicFramePr>
            <p:cNvPr id="51214" name="Object 14"/>
            <p:cNvGraphicFramePr>
              <a:graphicFrameLocks noChangeAspect="1"/>
            </p:cNvGraphicFramePr>
            <p:nvPr/>
          </p:nvGraphicFramePr>
          <p:xfrm>
            <a:off x="498" y="1800"/>
            <a:ext cx="2142" cy="19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8" name="Denklem" r:id="rId36" imgW="2031840" imgH="1892160" progId="Equation.3">
                    <p:embed/>
                  </p:oleObj>
                </mc:Choice>
                <mc:Fallback>
                  <p:oleObj name="Denklem" r:id="rId36" imgW="2031840" imgH="1892160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8" y="1800"/>
                          <a:ext cx="2142" cy="19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72" name="AutoShape 72"/>
            <p:cNvSpPr>
              <a:spLocks noChangeArrowheads="1"/>
            </p:cNvSpPr>
            <p:nvPr/>
          </p:nvSpPr>
          <p:spPr bwMode="auto">
            <a:xfrm>
              <a:off x="2032" y="2072"/>
              <a:ext cx="200" cy="192"/>
            </a:xfrm>
            <a:prstGeom prst="star5">
              <a:avLst/>
            </a:prstGeom>
            <a:gradFill rotWithShape="0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OGOF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1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1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12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5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500"/>
                                        <p:tgtEl>
                                          <p:spTgt spid="51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2" dur="500"/>
                                        <p:tgtEl>
                                          <p:spTgt spid="512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12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5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500"/>
                                        <p:tgtEl>
                                          <p:spTgt spid="5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3" grpId="0" autoUpdateAnimBg="0"/>
      <p:bldP spid="51204" grpId="0" autoUpdateAnimBg="0"/>
      <p:bldP spid="51205" grpId="0" autoUpdateAnimBg="0"/>
      <p:bldP spid="51218" grpId="0" autoUpdateAnimBg="0"/>
      <p:bldP spid="51259" grpId="0" autoUpdateAnimBg="0"/>
      <p:bldP spid="51261" grpId="0" autoUpdateAnimBg="0"/>
      <p:bldP spid="51262" grpId="0" autoUpdateAnimBg="0"/>
      <p:bldP spid="51264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2"/>
          <p:cNvGrpSpPr>
            <a:grpSpLocks/>
          </p:cNvGrpSpPr>
          <p:nvPr/>
        </p:nvGrpSpPr>
        <p:grpSpPr bwMode="auto">
          <a:xfrm>
            <a:off x="4762500" y="762000"/>
            <a:ext cx="0" cy="5524500"/>
            <a:chOff x="3000" y="480"/>
            <a:chExt cx="0" cy="3480"/>
          </a:xfrm>
        </p:grpSpPr>
        <p:sp>
          <p:nvSpPr>
            <p:cNvPr id="52227" name="Line 3"/>
            <p:cNvSpPr>
              <a:spLocks noChangeShapeType="1"/>
            </p:cNvSpPr>
            <p:nvPr/>
          </p:nvSpPr>
          <p:spPr bwMode="auto">
            <a:xfrm>
              <a:off x="3000" y="1512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228" name="Line 4"/>
            <p:cNvSpPr>
              <a:spLocks noChangeShapeType="1"/>
            </p:cNvSpPr>
            <p:nvPr/>
          </p:nvSpPr>
          <p:spPr bwMode="auto">
            <a:xfrm>
              <a:off x="3000" y="480"/>
              <a:ext cx="0" cy="1056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436563" y="3810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...3  </a:t>
            </a:r>
          </a:p>
        </p:txBody>
      </p:sp>
      <p:graphicFrame>
        <p:nvGraphicFramePr>
          <p:cNvPr id="52230" name="Object 6"/>
          <p:cNvGraphicFramePr>
            <a:graphicFrameLocks noChangeAspect="1"/>
          </p:cNvGraphicFramePr>
          <p:nvPr/>
        </p:nvGraphicFramePr>
        <p:xfrm>
          <a:off x="608013" y="609600"/>
          <a:ext cx="3430587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2" name="Denklem" r:id="rId8" imgW="1981080" imgH="609480" progId="Equation.3">
                  <p:embed/>
                </p:oleObj>
              </mc:Choice>
              <mc:Fallback>
                <p:oleObj name="Denklem" r:id="rId8" imgW="1981080" imgH="609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013" y="609600"/>
                        <a:ext cx="3430587" cy="105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2" name="Rectangle 18"/>
          <p:cNvSpPr>
            <a:spLocks noChangeArrowheads="1"/>
          </p:cNvSpPr>
          <p:nvPr/>
        </p:nvSpPr>
        <p:spPr bwMode="auto">
          <a:xfrm>
            <a:off x="415925" y="24765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52243" name="Text Box 19"/>
          <p:cNvSpPr txBox="1">
            <a:spLocks noChangeArrowheads="1"/>
          </p:cNvSpPr>
          <p:nvPr/>
        </p:nvSpPr>
        <p:spPr bwMode="auto">
          <a:xfrm>
            <a:off x="2254250" y="2540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52244" name="Object 20"/>
          <p:cNvGraphicFramePr>
            <a:graphicFrameLocks noChangeAspect="1"/>
          </p:cNvGraphicFramePr>
          <p:nvPr/>
        </p:nvGraphicFramePr>
        <p:xfrm>
          <a:off x="457200" y="2755900"/>
          <a:ext cx="4114800" cy="397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3" name="Denklem" r:id="rId10" imgW="2755800" imgH="2400120" progId="Equation.3">
                  <p:embed/>
                </p:oleObj>
              </mc:Choice>
              <mc:Fallback>
                <p:oleObj name="Denklem" r:id="rId10" imgW="2755800" imgH="240012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755900"/>
                        <a:ext cx="4114800" cy="3970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5" name="Rectangle 21"/>
          <p:cNvSpPr>
            <a:spLocks noChangeArrowheads="1"/>
          </p:cNvSpPr>
          <p:nvPr/>
        </p:nvSpPr>
        <p:spPr bwMode="auto">
          <a:xfrm>
            <a:off x="3478213" y="5867400"/>
            <a:ext cx="865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E</a:t>
            </a:r>
          </a:p>
        </p:txBody>
      </p:sp>
      <p:sp>
        <p:nvSpPr>
          <p:cNvPr id="52246" name="Rectangle 22"/>
          <p:cNvSpPr>
            <a:spLocks noChangeArrowheads="1"/>
          </p:cNvSpPr>
          <p:nvPr/>
        </p:nvSpPr>
        <p:spPr bwMode="auto">
          <a:xfrm>
            <a:off x="5037138" y="4191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...4  </a:t>
            </a:r>
          </a:p>
        </p:txBody>
      </p:sp>
      <p:graphicFrame>
        <p:nvGraphicFramePr>
          <p:cNvPr id="52247" name="Object 23"/>
          <p:cNvGraphicFramePr>
            <a:graphicFrameLocks noChangeAspect="1"/>
          </p:cNvGraphicFramePr>
          <p:nvPr/>
        </p:nvGraphicFramePr>
        <p:xfrm>
          <a:off x="5267325" y="728663"/>
          <a:ext cx="3190875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4" name="Denklem" r:id="rId12" imgW="1904760" imgH="596880" progId="Equation.3">
                  <p:embed/>
                </p:oleObj>
              </mc:Choice>
              <mc:Fallback>
                <p:oleObj name="Denklem" r:id="rId12" imgW="1904760" imgH="59688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7325" y="728663"/>
                        <a:ext cx="3190875" cy="998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9" name="Rectangle 25"/>
          <p:cNvSpPr>
            <a:spLocks noChangeArrowheads="1"/>
          </p:cNvSpPr>
          <p:nvPr/>
        </p:nvSpPr>
        <p:spPr bwMode="auto">
          <a:xfrm>
            <a:off x="5029200" y="20955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52250" name="Text Box 26"/>
          <p:cNvSpPr txBox="1">
            <a:spLocks noChangeArrowheads="1"/>
          </p:cNvSpPr>
          <p:nvPr/>
        </p:nvSpPr>
        <p:spPr bwMode="auto">
          <a:xfrm>
            <a:off x="6867525" y="2159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52252" name="Rectangle 28"/>
          <p:cNvSpPr>
            <a:spLocks noChangeArrowheads="1"/>
          </p:cNvSpPr>
          <p:nvPr/>
        </p:nvSpPr>
        <p:spPr bwMode="auto">
          <a:xfrm>
            <a:off x="7391400" y="57912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C</a:t>
            </a:r>
          </a:p>
        </p:txBody>
      </p:sp>
      <p:grpSp>
        <p:nvGrpSpPr>
          <p:cNvPr id="52271" name="Group 47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4000" y="3918"/>
            <a:chExt cx="1950" cy="336"/>
          </a:xfrm>
        </p:grpSpPr>
        <p:sp>
          <p:nvSpPr>
            <p:cNvPr id="52254" name="AutoShape 30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0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52255" name="AutoShape 31">
              <a:hlinkClick r:id="rId1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52256" name="AutoShape 32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400" y="3930"/>
              <a:ext cx="550" cy="300"/>
            </a:xfrm>
            <a:prstGeom prst="righ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grpSp>
        <p:nvGrpSpPr>
          <p:cNvPr id="52270" name="Group 46"/>
          <p:cNvGrpSpPr>
            <a:grpSpLocks/>
          </p:cNvGrpSpPr>
          <p:nvPr/>
        </p:nvGrpSpPr>
        <p:grpSpPr bwMode="auto">
          <a:xfrm>
            <a:off x="603250" y="1625600"/>
            <a:ext cx="3763963" cy="800100"/>
            <a:chOff x="380" y="1120"/>
            <a:chExt cx="2371" cy="504"/>
          </a:xfrm>
        </p:grpSpPr>
        <p:sp>
          <p:nvSpPr>
            <p:cNvPr id="52232" name="Rectangle 8"/>
            <p:cNvSpPr>
              <a:spLocks noChangeArrowheads="1"/>
            </p:cNvSpPr>
            <p:nvPr/>
          </p:nvSpPr>
          <p:spPr bwMode="auto">
            <a:xfrm>
              <a:off x="1678" y="1428"/>
              <a:ext cx="29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sp>
          <p:nvSpPr>
            <p:cNvPr id="52233" name="Rectangle 9"/>
            <p:cNvSpPr>
              <a:spLocks noChangeArrowheads="1"/>
            </p:cNvSpPr>
            <p:nvPr/>
          </p:nvSpPr>
          <p:spPr bwMode="auto">
            <a:xfrm>
              <a:off x="380" y="1142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A)</a:t>
              </a:r>
            </a:p>
          </p:txBody>
        </p:sp>
        <p:sp>
          <p:nvSpPr>
            <p:cNvPr id="52234" name="Rectangle 10"/>
            <p:cNvSpPr>
              <a:spLocks noChangeArrowheads="1"/>
            </p:cNvSpPr>
            <p:nvPr/>
          </p:nvSpPr>
          <p:spPr bwMode="auto">
            <a:xfrm>
              <a:off x="1154" y="1142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B)</a:t>
              </a:r>
            </a:p>
          </p:txBody>
        </p:sp>
        <p:sp>
          <p:nvSpPr>
            <p:cNvPr id="52235" name="Rectangle 11"/>
            <p:cNvSpPr>
              <a:spLocks noChangeArrowheads="1"/>
            </p:cNvSpPr>
            <p:nvPr/>
          </p:nvSpPr>
          <p:spPr bwMode="auto">
            <a:xfrm>
              <a:off x="2070" y="1142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C)</a:t>
              </a:r>
            </a:p>
          </p:txBody>
        </p:sp>
        <p:sp>
          <p:nvSpPr>
            <p:cNvPr id="52236" name="Rectangle 12"/>
            <p:cNvSpPr>
              <a:spLocks noChangeArrowheads="1"/>
            </p:cNvSpPr>
            <p:nvPr/>
          </p:nvSpPr>
          <p:spPr bwMode="auto">
            <a:xfrm>
              <a:off x="713" y="1428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D)</a:t>
              </a:r>
            </a:p>
          </p:txBody>
        </p:sp>
        <p:graphicFrame>
          <p:nvGraphicFramePr>
            <p:cNvPr id="52258" name="Object 34"/>
            <p:cNvGraphicFramePr>
              <a:graphicFrameLocks noChangeAspect="1"/>
            </p:cNvGraphicFramePr>
            <p:nvPr/>
          </p:nvGraphicFramePr>
          <p:xfrm>
            <a:off x="576" y="1142"/>
            <a:ext cx="480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75" name="Denklem" r:id="rId15" imgW="469800" imgH="190440" progId="Equation.3">
                    <p:embed/>
                  </p:oleObj>
                </mc:Choice>
                <mc:Fallback>
                  <p:oleObj name="Denklem" r:id="rId15" imgW="469800" imgH="190440" progId="Equation.3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6" y="1142"/>
                          <a:ext cx="480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259" name="Object 35"/>
            <p:cNvGraphicFramePr>
              <a:graphicFrameLocks noChangeAspect="1"/>
            </p:cNvGraphicFramePr>
            <p:nvPr/>
          </p:nvGraphicFramePr>
          <p:xfrm>
            <a:off x="1344" y="1120"/>
            <a:ext cx="648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76" name="Denklem" r:id="rId17" imgW="634680" imgH="203040" progId="Equation.3">
                    <p:embed/>
                  </p:oleObj>
                </mc:Choice>
                <mc:Fallback>
                  <p:oleObj name="Denklem" r:id="rId17" imgW="634680" imgH="203040" progId="Equation.3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44" y="1120"/>
                          <a:ext cx="648" cy="2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260" name="Object 36"/>
            <p:cNvGraphicFramePr>
              <a:graphicFrameLocks noChangeAspect="1"/>
            </p:cNvGraphicFramePr>
            <p:nvPr/>
          </p:nvGraphicFramePr>
          <p:xfrm>
            <a:off x="2258" y="1136"/>
            <a:ext cx="493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77" name="Denklem" r:id="rId19" imgW="482400" imgH="190440" progId="Equation.3">
                    <p:embed/>
                  </p:oleObj>
                </mc:Choice>
                <mc:Fallback>
                  <p:oleObj name="Denklem" r:id="rId19" imgW="482400" imgH="190440" progId="Equation.3">
                    <p:embed/>
                    <p:pic>
                      <p:nvPicPr>
                        <p:cNvPr id="0" name="Object 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58" y="1136"/>
                          <a:ext cx="493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261" name="Object 37"/>
            <p:cNvGraphicFramePr>
              <a:graphicFrameLocks noChangeAspect="1"/>
            </p:cNvGraphicFramePr>
            <p:nvPr/>
          </p:nvGraphicFramePr>
          <p:xfrm>
            <a:off x="912" y="1417"/>
            <a:ext cx="648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78" name="Denklem" r:id="rId21" imgW="634680" imgH="203040" progId="Equation.3">
                    <p:embed/>
                  </p:oleObj>
                </mc:Choice>
                <mc:Fallback>
                  <p:oleObj name="Denklem" r:id="rId21" imgW="634680" imgH="203040" progId="Equation.3">
                    <p:embed/>
                    <p:pic>
                      <p:nvPicPr>
                        <p:cNvPr id="0" name="Object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2" y="1417"/>
                          <a:ext cx="648" cy="2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262" name="Object 38"/>
            <p:cNvGraphicFramePr>
              <a:graphicFrameLocks noChangeAspect="1"/>
            </p:cNvGraphicFramePr>
            <p:nvPr/>
          </p:nvGraphicFramePr>
          <p:xfrm>
            <a:off x="1878" y="1430"/>
            <a:ext cx="480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79" name="Denklem" r:id="rId23" imgW="469800" imgH="190440" progId="Equation.3">
                    <p:embed/>
                  </p:oleObj>
                </mc:Choice>
                <mc:Fallback>
                  <p:oleObj name="Denklem" r:id="rId23" imgW="469800" imgH="190440" progId="Equation.3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78" y="1430"/>
                          <a:ext cx="480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2268" name="Group 44"/>
          <p:cNvGrpSpPr>
            <a:grpSpLocks/>
          </p:cNvGrpSpPr>
          <p:nvPr/>
        </p:nvGrpSpPr>
        <p:grpSpPr bwMode="auto">
          <a:xfrm>
            <a:off x="5105400" y="1752600"/>
            <a:ext cx="3921125" cy="317500"/>
            <a:chOff x="3136" y="1144"/>
            <a:chExt cx="2470" cy="200"/>
          </a:xfrm>
        </p:grpSpPr>
        <p:sp>
          <p:nvSpPr>
            <p:cNvPr id="52248" name="Rectangle 24"/>
            <p:cNvSpPr>
              <a:spLocks noChangeArrowheads="1"/>
            </p:cNvSpPr>
            <p:nvPr/>
          </p:nvSpPr>
          <p:spPr bwMode="auto">
            <a:xfrm>
              <a:off x="3136" y="1152"/>
              <a:ext cx="236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C)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graphicFrame>
          <p:nvGraphicFramePr>
            <p:cNvPr id="52263" name="Object 39"/>
            <p:cNvGraphicFramePr>
              <a:graphicFrameLocks noChangeAspect="1"/>
            </p:cNvGraphicFramePr>
            <p:nvPr/>
          </p:nvGraphicFramePr>
          <p:xfrm>
            <a:off x="3320" y="1144"/>
            <a:ext cx="192" cy="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80" name="Denklem" r:id="rId25" imgW="203040" imgH="190440" progId="Equation.3">
                    <p:embed/>
                  </p:oleObj>
                </mc:Choice>
                <mc:Fallback>
                  <p:oleObj name="Denklem" r:id="rId25" imgW="203040" imgH="190440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0" y="1144"/>
                          <a:ext cx="192" cy="1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264" name="Object 40"/>
            <p:cNvGraphicFramePr>
              <a:graphicFrameLocks noChangeAspect="1"/>
            </p:cNvGraphicFramePr>
            <p:nvPr/>
          </p:nvGraphicFramePr>
          <p:xfrm>
            <a:off x="3840" y="1144"/>
            <a:ext cx="204" cy="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81" name="Denklem" r:id="rId27" imgW="215640" imgH="190440" progId="Equation.3">
                    <p:embed/>
                  </p:oleObj>
                </mc:Choice>
                <mc:Fallback>
                  <p:oleObj name="Denklem" r:id="rId27" imgW="215640" imgH="190440" progId="Equation.3">
                    <p:embed/>
                    <p:pic>
                      <p:nvPicPr>
                        <p:cNvPr id="0" name="Object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0" y="1144"/>
                          <a:ext cx="204" cy="1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265" name="Object 41"/>
            <p:cNvGraphicFramePr>
              <a:graphicFrameLocks noChangeAspect="1"/>
            </p:cNvGraphicFramePr>
            <p:nvPr/>
          </p:nvGraphicFramePr>
          <p:xfrm>
            <a:off x="4378" y="1144"/>
            <a:ext cx="204" cy="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82" name="Denklem" r:id="rId29" imgW="215640" imgH="190440" progId="Equation.3">
                    <p:embed/>
                  </p:oleObj>
                </mc:Choice>
                <mc:Fallback>
                  <p:oleObj name="Denklem" r:id="rId29" imgW="215640" imgH="190440" progId="Equation.3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78" y="1144"/>
                          <a:ext cx="204" cy="1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266" name="Object 42"/>
            <p:cNvGraphicFramePr>
              <a:graphicFrameLocks noChangeAspect="1"/>
            </p:cNvGraphicFramePr>
            <p:nvPr/>
          </p:nvGraphicFramePr>
          <p:xfrm>
            <a:off x="4890" y="1147"/>
            <a:ext cx="204" cy="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83" name="Denklem" r:id="rId31" imgW="215640" imgH="190440" progId="Equation.3">
                    <p:embed/>
                  </p:oleObj>
                </mc:Choice>
                <mc:Fallback>
                  <p:oleObj name="Denklem" r:id="rId31" imgW="215640" imgH="190440" progId="Equation.3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90" y="1147"/>
                          <a:ext cx="204" cy="1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267" name="Object 43"/>
            <p:cNvGraphicFramePr>
              <a:graphicFrameLocks noChangeAspect="1"/>
            </p:cNvGraphicFramePr>
            <p:nvPr/>
          </p:nvGraphicFramePr>
          <p:xfrm>
            <a:off x="5402" y="1144"/>
            <a:ext cx="204" cy="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84" name="Denklem" r:id="rId33" imgW="215640" imgH="190440" progId="Equation.3">
                    <p:embed/>
                  </p:oleObj>
                </mc:Choice>
                <mc:Fallback>
                  <p:oleObj name="Denklem" r:id="rId33" imgW="215640" imgH="190440" progId="Equation.3">
                    <p:embed/>
                    <p:pic>
                      <p:nvPicPr>
                        <p:cNvPr id="0" name="Object 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02" y="1144"/>
                          <a:ext cx="204" cy="1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2269" name="Object 45"/>
          <p:cNvGraphicFramePr>
            <a:graphicFrameLocks noChangeAspect="1"/>
          </p:cNvGraphicFramePr>
          <p:nvPr/>
        </p:nvGraphicFramePr>
        <p:xfrm>
          <a:off x="5105400" y="2362200"/>
          <a:ext cx="4267200" cy="369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85" name="Denklem" r:id="rId35" imgW="2590560" imgH="2247840" progId="Equation.3">
                  <p:embed/>
                </p:oleObj>
              </mc:Choice>
              <mc:Fallback>
                <p:oleObj name="Denklem" r:id="rId35" imgW="2590560" imgH="224784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2362200"/>
                        <a:ext cx="4267200" cy="3697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2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52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8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2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52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autoUpdateAnimBg="0"/>
      <p:bldP spid="52242" grpId="0" autoUpdateAnimBg="0"/>
      <p:bldP spid="52243" grpId="0" autoUpdateAnimBg="0"/>
      <p:bldP spid="52245" grpId="0" autoUpdateAnimBg="0"/>
      <p:bldP spid="52246" grpId="0" autoUpdateAnimBg="0"/>
      <p:bldP spid="52249" grpId="0" autoUpdateAnimBg="0"/>
      <p:bldP spid="52250" grpId="0" autoUpdateAnimBg="0"/>
      <p:bldP spid="52252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Group 2"/>
          <p:cNvGrpSpPr>
            <a:grpSpLocks/>
          </p:cNvGrpSpPr>
          <p:nvPr/>
        </p:nvGrpSpPr>
        <p:grpSpPr bwMode="auto">
          <a:xfrm>
            <a:off x="4686300" y="762000"/>
            <a:ext cx="0" cy="5524500"/>
            <a:chOff x="3000" y="480"/>
            <a:chExt cx="0" cy="3480"/>
          </a:xfrm>
        </p:grpSpPr>
        <p:sp>
          <p:nvSpPr>
            <p:cNvPr id="53251" name="Line 3"/>
            <p:cNvSpPr>
              <a:spLocks noChangeShapeType="1"/>
            </p:cNvSpPr>
            <p:nvPr/>
          </p:nvSpPr>
          <p:spPr bwMode="auto">
            <a:xfrm>
              <a:off x="3000" y="1512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3252" name="Line 4"/>
            <p:cNvSpPr>
              <a:spLocks noChangeShapeType="1"/>
            </p:cNvSpPr>
            <p:nvPr/>
          </p:nvSpPr>
          <p:spPr bwMode="auto">
            <a:xfrm>
              <a:off x="3000" y="480"/>
              <a:ext cx="0" cy="1056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360363" y="3810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...5  </a:t>
            </a:r>
          </a:p>
        </p:txBody>
      </p:sp>
      <p:graphicFrame>
        <p:nvGraphicFramePr>
          <p:cNvPr id="53259" name="Object 11"/>
          <p:cNvGraphicFramePr>
            <a:graphicFrameLocks noChangeAspect="1"/>
          </p:cNvGraphicFramePr>
          <p:nvPr/>
        </p:nvGraphicFramePr>
        <p:xfrm>
          <a:off x="609600" y="657225"/>
          <a:ext cx="358140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1" name="Denklem" r:id="rId8" imgW="2158920" imgH="799920" progId="Equation.3">
                  <p:embed/>
                </p:oleObj>
              </mc:Choice>
              <mc:Fallback>
                <p:oleObj name="Denklem" r:id="rId8" imgW="2158920" imgH="79992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657225"/>
                        <a:ext cx="358140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304800" y="24638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2143125" y="25273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53264" name="Rectangle 16"/>
          <p:cNvSpPr>
            <a:spLocks noChangeArrowheads="1"/>
          </p:cNvSpPr>
          <p:nvPr/>
        </p:nvSpPr>
        <p:spPr bwMode="auto">
          <a:xfrm>
            <a:off x="3276600" y="54864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C</a:t>
            </a:r>
          </a:p>
        </p:txBody>
      </p:sp>
      <p:grpSp>
        <p:nvGrpSpPr>
          <p:cNvPr id="53282" name="Group 34"/>
          <p:cNvGrpSpPr>
            <a:grpSpLocks/>
          </p:cNvGrpSpPr>
          <p:nvPr/>
        </p:nvGrpSpPr>
        <p:grpSpPr bwMode="auto">
          <a:xfrm>
            <a:off x="533400" y="2019300"/>
            <a:ext cx="3763963" cy="350838"/>
            <a:chOff x="336" y="1272"/>
            <a:chExt cx="2371" cy="221"/>
          </a:xfrm>
        </p:grpSpPr>
        <p:sp>
          <p:nvSpPr>
            <p:cNvPr id="53260" name="Rectangle 12"/>
            <p:cNvSpPr>
              <a:spLocks noChangeArrowheads="1"/>
            </p:cNvSpPr>
            <p:nvPr/>
          </p:nvSpPr>
          <p:spPr bwMode="auto">
            <a:xfrm>
              <a:off x="336" y="1296"/>
              <a:ext cx="208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</a:t>
              </a:r>
              <a:r>
                <a:rPr lang="tr-TR" sz="1400">
                  <a:latin typeface="Arial" charset="0"/>
                </a:rPr>
                <a:t>B)   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</a:t>
              </a:r>
              <a:r>
                <a:rPr lang="tr-TR" sz="1400">
                  <a:latin typeface="Arial" charset="0"/>
                </a:rPr>
                <a:t>C)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</a:t>
              </a: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</a:t>
              </a:r>
            </a:p>
          </p:txBody>
        </p:sp>
        <p:graphicFrame>
          <p:nvGraphicFramePr>
            <p:cNvPr id="53277" name="Object 29"/>
            <p:cNvGraphicFramePr>
              <a:graphicFrameLocks noChangeAspect="1"/>
            </p:cNvGraphicFramePr>
            <p:nvPr/>
          </p:nvGraphicFramePr>
          <p:xfrm>
            <a:off x="520" y="1280"/>
            <a:ext cx="288" cy="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12" name="Denklem" r:id="rId10" imgW="291960" imgH="215640" progId="Equation.3">
                    <p:embed/>
                  </p:oleObj>
                </mc:Choice>
                <mc:Fallback>
                  <p:oleObj name="Denklem" r:id="rId10" imgW="291960" imgH="215640" progId="Equation.3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0" y="1280"/>
                          <a:ext cx="288" cy="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278" name="Object 30"/>
            <p:cNvGraphicFramePr>
              <a:graphicFrameLocks noChangeAspect="1"/>
            </p:cNvGraphicFramePr>
            <p:nvPr/>
          </p:nvGraphicFramePr>
          <p:xfrm>
            <a:off x="1016" y="1328"/>
            <a:ext cx="175" cy="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13" name="Denklem" r:id="rId12" imgW="177480" imgH="139680" progId="Equation.3">
                    <p:embed/>
                  </p:oleObj>
                </mc:Choice>
                <mc:Fallback>
                  <p:oleObj name="Denklem" r:id="rId12" imgW="177480" imgH="139680" progId="Equation.3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16" y="1328"/>
                          <a:ext cx="175" cy="1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279" name="Object 31"/>
            <p:cNvGraphicFramePr>
              <a:graphicFrameLocks noChangeAspect="1"/>
            </p:cNvGraphicFramePr>
            <p:nvPr/>
          </p:nvGraphicFramePr>
          <p:xfrm>
            <a:off x="1480" y="1328"/>
            <a:ext cx="88" cy="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14" name="Denklem" r:id="rId14" imgW="88560" imgH="139680" progId="Equation.3">
                    <p:embed/>
                  </p:oleObj>
                </mc:Choice>
                <mc:Fallback>
                  <p:oleObj name="Denklem" r:id="rId14" imgW="88560" imgH="139680" progId="Equation.3">
                    <p:embed/>
                    <p:pic>
                      <p:nvPicPr>
                        <p:cNvPr id="0" name="Object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0" y="1328"/>
                          <a:ext cx="88" cy="1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280" name="Object 32"/>
            <p:cNvGraphicFramePr>
              <a:graphicFrameLocks noChangeAspect="1"/>
            </p:cNvGraphicFramePr>
            <p:nvPr/>
          </p:nvGraphicFramePr>
          <p:xfrm>
            <a:off x="1896" y="1280"/>
            <a:ext cx="200" cy="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15" name="Denklem" r:id="rId16" imgW="203040" imgH="215640" progId="Equation.3">
                    <p:embed/>
                  </p:oleObj>
                </mc:Choice>
                <mc:Fallback>
                  <p:oleObj name="Denklem" r:id="rId16" imgW="203040" imgH="215640" progId="Equation.3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96" y="1280"/>
                          <a:ext cx="200" cy="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281" name="Object 33"/>
            <p:cNvGraphicFramePr>
              <a:graphicFrameLocks noChangeAspect="1"/>
            </p:cNvGraphicFramePr>
            <p:nvPr/>
          </p:nvGraphicFramePr>
          <p:xfrm>
            <a:off x="2357" y="1272"/>
            <a:ext cx="350" cy="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16" name="Denklem" r:id="rId18" imgW="355320" imgH="215640" progId="Equation.3">
                    <p:embed/>
                  </p:oleObj>
                </mc:Choice>
                <mc:Fallback>
                  <p:oleObj name="Denklem" r:id="rId18" imgW="355320" imgH="215640" progId="Equation.3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7" y="1272"/>
                          <a:ext cx="350" cy="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3283" name="Object 35"/>
          <p:cNvGraphicFramePr>
            <a:graphicFrameLocks noChangeAspect="1"/>
          </p:cNvGraphicFramePr>
          <p:nvPr/>
        </p:nvGraphicFramePr>
        <p:xfrm>
          <a:off x="381000" y="2755900"/>
          <a:ext cx="4079875" cy="405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7" name="Denklem" r:id="rId20" imgW="2489040" imgH="2476440" progId="Equation.3">
                  <p:embed/>
                </p:oleObj>
              </mc:Choice>
              <mc:Fallback>
                <p:oleObj name="Denklem" r:id="rId20" imgW="2489040" imgH="247644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755900"/>
                        <a:ext cx="4079875" cy="405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98" name="Rectangle 50"/>
          <p:cNvSpPr>
            <a:spLocks noChangeArrowheads="1"/>
          </p:cNvSpPr>
          <p:nvPr/>
        </p:nvSpPr>
        <p:spPr bwMode="auto">
          <a:xfrm>
            <a:off x="4964113" y="21082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53299" name="Text Box 51"/>
          <p:cNvSpPr txBox="1">
            <a:spLocks noChangeArrowheads="1"/>
          </p:cNvSpPr>
          <p:nvPr/>
        </p:nvSpPr>
        <p:spPr bwMode="auto">
          <a:xfrm>
            <a:off x="6564313" y="2159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53300" name="Rectangle 52"/>
          <p:cNvSpPr>
            <a:spLocks noChangeArrowheads="1"/>
          </p:cNvSpPr>
          <p:nvPr/>
        </p:nvSpPr>
        <p:spPr bwMode="auto">
          <a:xfrm>
            <a:off x="7391400" y="52578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B</a:t>
            </a:r>
          </a:p>
        </p:txBody>
      </p:sp>
      <p:graphicFrame>
        <p:nvGraphicFramePr>
          <p:cNvPr id="53301" name="Object 53"/>
          <p:cNvGraphicFramePr>
            <a:graphicFrameLocks noChangeAspect="1"/>
          </p:cNvGraphicFramePr>
          <p:nvPr/>
        </p:nvGraphicFramePr>
        <p:xfrm>
          <a:off x="4913313" y="658813"/>
          <a:ext cx="4611687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8" name="Denklem" r:id="rId22" imgW="2692080" imgH="571320" progId="Equation.3">
                  <p:embed/>
                </p:oleObj>
              </mc:Choice>
              <mc:Fallback>
                <p:oleObj name="Denklem" r:id="rId22" imgW="2692080" imgH="57132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3313" y="658813"/>
                        <a:ext cx="4611687" cy="982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302" name="Rectangle 54"/>
          <p:cNvSpPr>
            <a:spLocks noChangeArrowheads="1"/>
          </p:cNvSpPr>
          <p:nvPr/>
        </p:nvSpPr>
        <p:spPr bwMode="auto">
          <a:xfrm>
            <a:off x="5040313" y="1727200"/>
            <a:ext cx="4070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–i          </a:t>
            </a:r>
            <a:r>
              <a:rPr lang="tr-TR" sz="1400">
                <a:latin typeface="Arial" charset="0"/>
              </a:rPr>
              <a:t>B)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–1          </a:t>
            </a:r>
            <a:r>
              <a:rPr lang="tr-TR" sz="1400">
                <a:latin typeface="Arial" charset="0"/>
              </a:rPr>
              <a:t>C)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1          </a:t>
            </a:r>
            <a:r>
              <a:rPr lang="tr-TR" sz="1400">
                <a:latin typeface="Arial" charset="0"/>
              </a:rPr>
              <a:t>D)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i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1+i </a:t>
            </a:r>
          </a:p>
        </p:txBody>
      </p:sp>
      <p:sp>
        <p:nvSpPr>
          <p:cNvPr id="53304" name="Rectangle 56"/>
          <p:cNvSpPr>
            <a:spLocks noChangeArrowheads="1"/>
          </p:cNvSpPr>
          <p:nvPr/>
        </p:nvSpPr>
        <p:spPr bwMode="auto">
          <a:xfrm>
            <a:off x="5037138" y="3810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...6  </a:t>
            </a:r>
          </a:p>
        </p:txBody>
      </p:sp>
      <p:grpSp>
        <p:nvGrpSpPr>
          <p:cNvPr id="53306" name="Group 58"/>
          <p:cNvGrpSpPr>
            <a:grpSpLocks/>
          </p:cNvGrpSpPr>
          <p:nvPr/>
        </p:nvGrpSpPr>
        <p:grpSpPr bwMode="auto">
          <a:xfrm>
            <a:off x="5040313" y="2481263"/>
            <a:ext cx="4306887" cy="3005137"/>
            <a:chOff x="3175" y="1563"/>
            <a:chExt cx="2713" cy="1893"/>
          </a:xfrm>
        </p:grpSpPr>
        <p:graphicFrame>
          <p:nvGraphicFramePr>
            <p:cNvPr id="53303" name="Object 55"/>
            <p:cNvGraphicFramePr>
              <a:graphicFrameLocks noChangeAspect="1"/>
            </p:cNvGraphicFramePr>
            <p:nvPr/>
          </p:nvGraphicFramePr>
          <p:xfrm>
            <a:off x="3175" y="1563"/>
            <a:ext cx="2713" cy="18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19" name="Denklem" r:id="rId24" imgW="2616120" imgH="1828800" progId="Equation.3">
                    <p:embed/>
                  </p:oleObj>
                </mc:Choice>
                <mc:Fallback>
                  <p:oleObj name="Denklem" r:id="rId24" imgW="2616120" imgH="1828800" progId="Equation.3">
                    <p:embed/>
                    <p:pic>
                      <p:nvPicPr>
                        <p:cNvPr id="0" name="Object 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5" y="1563"/>
                          <a:ext cx="2713" cy="18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3305" name="AutoShape 57"/>
            <p:cNvSpPr>
              <a:spLocks noChangeArrowheads="1"/>
            </p:cNvSpPr>
            <p:nvPr/>
          </p:nvSpPr>
          <p:spPr bwMode="auto">
            <a:xfrm>
              <a:off x="3944" y="2800"/>
              <a:ext cx="200" cy="192"/>
            </a:xfrm>
            <a:prstGeom prst="star5">
              <a:avLst/>
            </a:prstGeom>
            <a:gradFill rotWithShape="0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grpSp>
        <p:nvGrpSpPr>
          <p:cNvPr id="53307" name="Group 59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4000" y="3918"/>
            <a:chExt cx="1950" cy="336"/>
          </a:xfrm>
        </p:grpSpPr>
        <p:sp>
          <p:nvSpPr>
            <p:cNvPr id="53308" name="AutoShape 60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0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53309" name="AutoShape 61">
              <a:hlinkClick r:id="rId2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53310" name="AutoShape 62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400" y="3930"/>
              <a:ext cx="550" cy="300"/>
            </a:xfrm>
            <a:prstGeom prst="righ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3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3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5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53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8" dur="500"/>
                                        <p:tgtEl>
                                          <p:spTgt spid="53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33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5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533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autoUpdateAnimBg="0"/>
      <p:bldP spid="53261" grpId="0" autoUpdateAnimBg="0"/>
      <p:bldP spid="53262" grpId="0" autoUpdateAnimBg="0"/>
      <p:bldP spid="53264" grpId="0" autoUpdateAnimBg="0"/>
      <p:bldP spid="53298" grpId="0" autoUpdateAnimBg="0"/>
      <p:bldP spid="53299" grpId="0" autoUpdateAnimBg="0"/>
      <p:bldP spid="53300" grpId="0" autoUpdateAnimBg="0"/>
      <p:bldP spid="53302" grpId="0" autoUpdateAnimBg="0"/>
      <p:bldP spid="53304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23" name="Rectangle 151"/>
          <p:cNvSpPr>
            <a:spLocks noChangeArrowheads="1"/>
          </p:cNvSpPr>
          <p:nvPr/>
        </p:nvSpPr>
        <p:spPr bwMode="auto">
          <a:xfrm>
            <a:off x="436563" y="3810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...7  </a:t>
            </a:r>
          </a:p>
        </p:txBody>
      </p:sp>
      <p:graphicFrame>
        <p:nvGraphicFramePr>
          <p:cNvPr id="54424" name="Object 152"/>
          <p:cNvGraphicFramePr>
            <a:graphicFrameLocks noChangeAspect="1"/>
          </p:cNvGraphicFramePr>
          <p:nvPr/>
        </p:nvGraphicFramePr>
        <p:xfrm>
          <a:off x="579438" y="635000"/>
          <a:ext cx="3462337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48" name="Denklem" r:id="rId7" imgW="2070000" imgH="609480" progId="Equation.3">
                  <p:embed/>
                </p:oleObj>
              </mc:Choice>
              <mc:Fallback>
                <p:oleObj name="Denklem" r:id="rId7" imgW="2070000" imgH="609480" progId="Equation.3">
                  <p:embed/>
                  <p:pic>
                    <p:nvPicPr>
                      <p:cNvPr id="0" name="Object 1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38" y="635000"/>
                        <a:ext cx="3462337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425" name="Rectangle 153"/>
          <p:cNvSpPr>
            <a:spLocks noChangeArrowheads="1"/>
          </p:cNvSpPr>
          <p:nvPr/>
        </p:nvSpPr>
        <p:spPr bwMode="auto">
          <a:xfrm>
            <a:off x="482600" y="2370138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54426" name="Text Box 154"/>
          <p:cNvSpPr txBox="1">
            <a:spLocks noChangeArrowheads="1"/>
          </p:cNvSpPr>
          <p:nvPr/>
        </p:nvSpPr>
        <p:spPr bwMode="auto">
          <a:xfrm>
            <a:off x="2320925" y="2433638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pSp>
        <p:nvGrpSpPr>
          <p:cNvPr id="54427" name="Group 155"/>
          <p:cNvGrpSpPr>
            <a:grpSpLocks/>
          </p:cNvGrpSpPr>
          <p:nvPr/>
        </p:nvGrpSpPr>
        <p:grpSpPr bwMode="auto">
          <a:xfrm>
            <a:off x="612775" y="1624013"/>
            <a:ext cx="3810000" cy="784225"/>
            <a:chOff x="3264" y="2674"/>
            <a:chExt cx="2400" cy="494"/>
          </a:xfrm>
        </p:grpSpPr>
        <p:graphicFrame>
          <p:nvGraphicFramePr>
            <p:cNvPr id="54428" name="Object 156"/>
            <p:cNvGraphicFramePr>
              <a:graphicFrameLocks noChangeAspect="1"/>
            </p:cNvGraphicFramePr>
            <p:nvPr/>
          </p:nvGraphicFramePr>
          <p:xfrm>
            <a:off x="3458" y="2674"/>
            <a:ext cx="606" cy="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449" name="Denklem" r:id="rId9" imgW="571320" imgH="215640" progId="Equation.3">
                    <p:embed/>
                  </p:oleObj>
                </mc:Choice>
                <mc:Fallback>
                  <p:oleObj name="Denklem" r:id="rId9" imgW="571320" imgH="215640" progId="Equation.3">
                    <p:embed/>
                    <p:pic>
                      <p:nvPicPr>
                        <p:cNvPr id="0" name="Object 15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58" y="2674"/>
                          <a:ext cx="606" cy="2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429" name="Object 157"/>
            <p:cNvGraphicFramePr>
              <a:graphicFrameLocks noChangeAspect="1"/>
            </p:cNvGraphicFramePr>
            <p:nvPr/>
          </p:nvGraphicFramePr>
          <p:xfrm>
            <a:off x="4344" y="2677"/>
            <a:ext cx="600" cy="2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450" name="Denklem" r:id="rId11" imgW="558720" imgH="215640" progId="Equation.3">
                    <p:embed/>
                  </p:oleObj>
                </mc:Choice>
                <mc:Fallback>
                  <p:oleObj name="Denklem" r:id="rId11" imgW="558720" imgH="215640" progId="Equation.3">
                    <p:embed/>
                    <p:pic>
                      <p:nvPicPr>
                        <p:cNvPr id="0" name="Object 1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44" y="2677"/>
                          <a:ext cx="600" cy="2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430" name="Object 158"/>
            <p:cNvGraphicFramePr>
              <a:graphicFrameLocks noChangeAspect="1"/>
            </p:cNvGraphicFramePr>
            <p:nvPr/>
          </p:nvGraphicFramePr>
          <p:xfrm>
            <a:off x="5173" y="2676"/>
            <a:ext cx="491" cy="2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451" name="Denklem" r:id="rId13" imgW="482400" imgH="215640" progId="Equation.3">
                    <p:embed/>
                  </p:oleObj>
                </mc:Choice>
                <mc:Fallback>
                  <p:oleObj name="Denklem" r:id="rId13" imgW="482400" imgH="215640" progId="Equation.3">
                    <p:embed/>
                    <p:pic>
                      <p:nvPicPr>
                        <p:cNvPr id="0" name="Object 1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73" y="2676"/>
                          <a:ext cx="491" cy="2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431" name="Object 159"/>
            <p:cNvGraphicFramePr>
              <a:graphicFrameLocks noChangeAspect="1"/>
            </p:cNvGraphicFramePr>
            <p:nvPr/>
          </p:nvGraphicFramePr>
          <p:xfrm>
            <a:off x="3785" y="2948"/>
            <a:ext cx="492" cy="2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452" name="Denklem" r:id="rId15" imgW="482400" imgH="215640" progId="Equation.3">
                    <p:embed/>
                  </p:oleObj>
                </mc:Choice>
                <mc:Fallback>
                  <p:oleObj name="Denklem" r:id="rId15" imgW="482400" imgH="215640" progId="Equation.3">
                    <p:embed/>
                    <p:pic>
                      <p:nvPicPr>
                        <p:cNvPr id="0" name="Object 1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85" y="2948"/>
                          <a:ext cx="492" cy="2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432" name="Object 160"/>
            <p:cNvGraphicFramePr>
              <a:graphicFrameLocks noChangeAspect="1"/>
            </p:cNvGraphicFramePr>
            <p:nvPr/>
          </p:nvGraphicFramePr>
          <p:xfrm>
            <a:off x="4661" y="2949"/>
            <a:ext cx="611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453" name="Denklem" r:id="rId17" imgW="609480" imgH="215640" progId="Equation.3">
                    <p:embed/>
                  </p:oleObj>
                </mc:Choice>
                <mc:Fallback>
                  <p:oleObj name="Denklem" r:id="rId17" imgW="609480" imgH="215640" progId="Equation.3">
                    <p:embed/>
                    <p:pic>
                      <p:nvPicPr>
                        <p:cNvPr id="0" name="Object 1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61" y="2949"/>
                          <a:ext cx="611" cy="2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433" name="Rectangle 161"/>
            <p:cNvSpPr>
              <a:spLocks noChangeArrowheads="1"/>
            </p:cNvSpPr>
            <p:nvPr/>
          </p:nvSpPr>
          <p:spPr bwMode="auto">
            <a:xfrm>
              <a:off x="4469" y="2959"/>
              <a:ext cx="29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sp>
          <p:nvSpPr>
            <p:cNvPr id="54434" name="Rectangle 162"/>
            <p:cNvSpPr>
              <a:spLocks noChangeArrowheads="1"/>
            </p:cNvSpPr>
            <p:nvPr/>
          </p:nvSpPr>
          <p:spPr bwMode="auto">
            <a:xfrm>
              <a:off x="3264" y="2703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A)</a:t>
              </a:r>
            </a:p>
          </p:txBody>
        </p:sp>
        <p:sp>
          <p:nvSpPr>
            <p:cNvPr id="54435" name="Rectangle 163"/>
            <p:cNvSpPr>
              <a:spLocks noChangeArrowheads="1"/>
            </p:cNvSpPr>
            <p:nvPr/>
          </p:nvSpPr>
          <p:spPr bwMode="auto">
            <a:xfrm>
              <a:off x="4152" y="2703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B)</a:t>
              </a:r>
            </a:p>
          </p:txBody>
        </p:sp>
        <p:sp>
          <p:nvSpPr>
            <p:cNvPr id="54436" name="Rectangle 164"/>
            <p:cNvSpPr>
              <a:spLocks noChangeArrowheads="1"/>
            </p:cNvSpPr>
            <p:nvPr/>
          </p:nvSpPr>
          <p:spPr bwMode="auto">
            <a:xfrm>
              <a:off x="4998" y="2703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C)</a:t>
              </a:r>
            </a:p>
          </p:txBody>
        </p:sp>
        <p:sp>
          <p:nvSpPr>
            <p:cNvPr id="54437" name="Rectangle 165"/>
            <p:cNvSpPr>
              <a:spLocks noChangeArrowheads="1"/>
            </p:cNvSpPr>
            <p:nvPr/>
          </p:nvSpPr>
          <p:spPr bwMode="auto">
            <a:xfrm>
              <a:off x="3607" y="2959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D)</a:t>
              </a:r>
            </a:p>
          </p:txBody>
        </p:sp>
      </p:grpSp>
      <p:graphicFrame>
        <p:nvGraphicFramePr>
          <p:cNvPr id="54439" name="Object 167"/>
          <p:cNvGraphicFramePr>
            <a:graphicFrameLocks noChangeAspect="1"/>
          </p:cNvGraphicFramePr>
          <p:nvPr/>
        </p:nvGraphicFramePr>
        <p:xfrm>
          <a:off x="3975100" y="3268663"/>
          <a:ext cx="4953000" cy="228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4" name="Denklem" r:id="rId19" imgW="2895480" imgH="1333440" progId="Equation.3">
                  <p:embed/>
                </p:oleObj>
              </mc:Choice>
              <mc:Fallback>
                <p:oleObj name="Denklem" r:id="rId19" imgW="2895480" imgH="1333440" progId="Equation.3">
                  <p:embed/>
                  <p:pic>
                    <p:nvPicPr>
                      <p:cNvPr id="0" name="Object 1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5100" y="3268663"/>
                        <a:ext cx="4953000" cy="2281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3366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440" name="Rectangle 168"/>
          <p:cNvSpPr>
            <a:spLocks noChangeArrowheads="1"/>
          </p:cNvSpPr>
          <p:nvPr/>
        </p:nvSpPr>
        <p:spPr bwMode="auto">
          <a:xfrm>
            <a:off x="7700963" y="5410200"/>
            <a:ext cx="865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E</a:t>
            </a:r>
          </a:p>
        </p:txBody>
      </p:sp>
      <p:grpSp>
        <p:nvGrpSpPr>
          <p:cNvPr id="54443" name="Group 171"/>
          <p:cNvGrpSpPr>
            <a:grpSpLocks/>
          </p:cNvGrpSpPr>
          <p:nvPr/>
        </p:nvGrpSpPr>
        <p:grpSpPr bwMode="auto">
          <a:xfrm>
            <a:off x="285750" y="2755900"/>
            <a:ext cx="4400550" cy="3190875"/>
            <a:chOff x="180" y="1736"/>
            <a:chExt cx="2772" cy="2010"/>
          </a:xfrm>
        </p:grpSpPr>
        <p:graphicFrame>
          <p:nvGraphicFramePr>
            <p:cNvPr id="54438" name="Object 166"/>
            <p:cNvGraphicFramePr>
              <a:graphicFrameLocks noChangeAspect="1"/>
            </p:cNvGraphicFramePr>
            <p:nvPr/>
          </p:nvGraphicFramePr>
          <p:xfrm>
            <a:off x="180" y="1736"/>
            <a:ext cx="2596" cy="20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455" name="Denklem" r:id="rId21" imgW="2590560" imgH="2006280" progId="Equation.3">
                    <p:embed/>
                  </p:oleObj>
                </mc:Choice>
                <mc:Fallback>
                  <p:oleObj name="Denklem" r:id="rId21" imgW="2590560" imgH="2006280" progId="Equation.3">
                    <p:embed/>
                    <p:pic>
                      <p:nvPicPr>
                        <p:cNvPr id="0" name="Object 16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0" y="1736"/>
                          <a:ext cx="2596" cy="20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441" name="AutoShape 169"/>
            <p:cNvSpPr>
              <a:spLocks noChangeArrowheads="1"/>
            </p:cNvSpPr>
            <p:nvPr/>
          </p:nvSpPr>
          <p:spPr bwMode="auto">
            <a:xfrm>
              <a:off x="2752" y="1760"/>
              <a:ext cx="200" cy="192"/>
            </a:xfrm>
            <a:prstGeom prst="star5">
              <a:avLst/>
            </a:prstGeom>
            <a:gradFill rotWithShape="0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4442" name="AutoShape 170"/>
            <p:cNvSpPr>
              <a:spLocks noChangeArrowheads="1"/>
            </p:cNvSpPr>
            <p:nvPr/>
          </p:nvSpPr>
          <p:spPr bwMode="auto">
            <a:xfrm>
              <a:off x="1936" y="2672"/>
              <a:ext cx="200" cy="192"/>
            </a:xfrm>
            <a:prstGeom prst="star5">
              <a:avLst/>
            </a:prstGeom>
            <a:gradFill rotWithShape="0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grpSp>
        <p:nvGrpSpPr>
          <p:cNvPr id="54444" name="Group 172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4000" y="3918"/>
            <a:chExt cx="1950" cy="336"/>
          </a:xfrm>
        </p:grpSpPr>
        <p:sp>
          <p:nvSpPr>
            <p:cNvPr id="54445" name="AutoShape 173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0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54446" name="AutoShape 174">
              <a:hlinkClick r:id="rId2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54447" name="AutoShape 175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400" y="3930"/>
              <a:ext cx="550" cy="300"/>
            </a:xfrm>
            <a:prstGeom prst="righ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44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4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544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544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44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4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544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423" grpId="0" autoUpdateAnimBg="0"/>
      <p:bldP spid="54425" grpId="0" autoUpdateAnimBg="0"/>
      <p:bldP spid="54426" grpId="0" autoUpdateAnimBg="0"/>
      <p:bldP spid="54440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40" name="Rectangle 20"/>
          <p:cNvSpPr>
            <a:spLocks noChangeArrowheads="1"/>
          </p:cNvSpPr>
          <p:nvPr/>
        </p:nvSpPr>
        <p:spPr bwMode="auto">
          <a:xfrm>
            <a:off x="436563" y="3810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...8  </a:t>
            </a:r>
          </a:p>
        </p:txBody>
      </p:sp>
      <p:graphicFrame>
        <p:nvGraphicFramePr>
          <p:cNvPr id="56341" name="Object 21"/>
          <p:cNvGraphicFramePr>
            <a:graphicFrameLocks noChangeAspect="1"/>
          </p:cNvGraphicFramePr>
          <p:nvPr/>
        </p:nvGraphicFramePr>
        <p:xfrm>
          <a:off x="608013" y="620713"/>
          <a:ext cx="3430587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5" name="Denklem" r:id="rId7" imgW="1981080" imgH="749160" progId="Equation.3">
                  <p:embed/>
                </p:oleObj>
              </mc:Choice>
              <mc:Fallback>
                <p:oleObj name="Denklem" r:id="rId7" imgW="1981080" imgH="74916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013" y="620713"/>
                        <a:ext cx="3430587" cy="129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6356" name="Group 36"/>
          <p:cNvGrpSpPr>
            <a:grpSpLocks/>
          </p:cNvGrpSpPr>
          <p:nvPr/>
        </p:nvGrpSpPr>
        <p:grpSpPr bwMode="auto">
          <a:xfrm>
            <a:off x="1127125" y="1916113"/>
            <a:ext cx="2149475" cy="2884487"/>
            <a:chOff x="710" y="1207"/>
            <a:chExt cx="1354" cy="1817"/>
          </a:xfrm>
        </p:grpSpPr>
        <p:sp>
          <p:nvSpPr>
            <p:cNvPr id="56342" name="Rectangle 22"/>
            <p:cNvSpPr>
              <a:spLocks noChangeArrowheads="1"/>
            </p:cNvSpPr>
            <p:nvPr/>
          </p:nvSpPr>
          <p:spPr bwMode="auto">
            <a:xfrm>
              <a:off x="718" y="1295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endParaRPr lang="tr-TR" sz="1400">
                <a:solidFill>
                  <a:schemeClr val="tx1"/>
                </a:solidFill>
                <a:latin typeface="Arial" charset="0"/>
              </a:endParaRPr>
            </a:p>
          </p:txBody>
        </p:sp>
        <p:graphicFrame>
          <p:nvGraphicFramePr>
            <p:cNvPr id="56343" name="Object 23"/>
            <p:cNvGraphicFramePr>
              <a:graphicFrameLocks noChangeAspect="1"/>
            </p:cNvGraphicFramePr>
            <p:nvPr/>
          </p:nvGraphicFramePr>
          <p:xfrm>
            <a:off x="894" y="1207"/>
            <a:ext cx="912" cy="3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66" name="Denklem" r:id="rId9" imgW="888840" imgH="355320" progId="Equation.3">
                    <p:embed/>
                  </p:oleObj>
                </mc:Choice>
                <mc:Fallback>
                  <p:oleObj name="Denklem" r:id="rId9" imgW="888840" imgH="355320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94" y="1207"/>
                          <a:ext cx="912" cy="3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344" name="Rectangle 24"/>
            <p:cNvSpPr>
              <a:spLocks noChangeArrowheads="1"/>
            </p:cNvSpPr>
            <p:nvPr/>
          </p:nvSpPr>
          <p:spPr bwMode="auto">
            <a:xfrm>
              <a:off x="716" y="1671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B)</a:t>
              </a:r>
            </a:p>
          </p:txBody>
        </p:sp>
        <p:sp>
          <p:nvSpPr>
            <p:cNvPr id="56345" name="Rectangle 25"/>
            <p:cNvSpPr>
              <a:spLocks noChangeArrowheads="1"/>
            </p:cNvSpPr>
            <p:nvPr/>
          </p:nvSpPr>
          <p:spPr bwMode="auto">
            <a:xfrm>
              <a:off x="710" y="2015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C)</a:t>
              </a:r>
            </a:p>
          </p:txBody>
        </p:sp>
        <p:sp>
          <p:nvSpPr>
            <p:cNvPr id="56346" name="Rectangle 26"/>
            <p:cNvSpPr>
              <a:spLocks noChangeArrowheads="1"/>
            </p:cNvSpPr>
            <p:nvPr/>
          </p:nvSpPr>
          <p:spPr bwMode="auto">
            <a:xfrm>
              <a:off x="714" y="2376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D)</a:t>
              </a:r>
            </a:p>
          </p:txBody>
        </p:sp>
        <p:sp>
          <p:nvSpPr>
            <p:cNvPr id="56347" name="Rectangle 27"/>
            <p:cNvSpPr>
              <a:spLocks noChangeArrowheads="1"/>
            </p:cNvSpPr>
            <p:nvPr/>
          </p:nvSpPr>
          <p:spPr bwMode="auto">
            <a:xfrm>
              <a:off x="724" y="2736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E)</a:t>
              </a:r>
            </a:p>
          </p:txBody>
        </p:sp>
        <p:graphicFrame>
          <p:nvGraphicFramePr>
            <p:cNvPr id="56348" name="Object 28"/>
            <p:cNvGraphicFramePr>
              <a:graphicFrameLocks noChangeAspect="1"/>
            </p:cNvGraphicFramePr>
            <p:nvPr/>
          </p:nvGraphicFramePr>
          <p:xfrm>
            <a:off x="898" y="1586"/>
            <a:ext cx="1016" cy="3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67" name="Denklem" r:id="rId11" imgW="990360" imgH="355320" progId="Equation.3">
                    <p:embed/>
                  </p:oleObj>
                </mc:Choice>
                <mc:Fallback>
                  <p:oleObj name="Denklem" r:id="rId11" imgW="990360" imgH="355320" progId="Equation.3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98" y="1586"/>
                          <a:ext cx="1016" cy="3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349" name="Object 29"/>
            <p:cNvGraphicFramePr>
              <a:graphicFrameLocks noChangeAspect="1"/>
            </p:cNvGraphicFramePr>
            <p:nvPr/>
          </p:nvGraphicFramePr>
          <p:xfrm>
            <a:off x="902" y="1943"/>
            <a:ext cx="1056" cy="3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68" name="Denklem" r:id="rId13" imgW="1041120" imgH="355320" progId="Equation.3">
                    <p:embed/>
                  </p:oleObj>
                </mc:Choice>
                <mc:Fallback>
                  <p:oleObj name="Denklem" r:id="rId13" imgW="1041120" imgH="355320" progId="Equation.3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2" y="1943"/>
                          <a:ext cx="1056" cy="3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350" name="Object 30"/>
            <p:cNvGraphicFramePr>
              <a:graphicFrameLocks noChangeAspect="1"/>
            </p:cNvGraphicFramePr>
            <p:nvPr/>
          </p:nvGraphicFramePr>
          <p:xfrm>
            <a:off x="900" y="2304"/>
            <a:ext cx="1056" cy="3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69" name="Denklem" r:id="rId15" imgW="1041120" imgH="355320" progId="Equation.3">
                    <p:embed/>
                  </p:oleObj>
                </mc:Choice>
                <mc:Fallback>
                  <p:oleObj name="Denklem" r:id="rId15" imgW="1041120" imgH="355320" progId="Equation.3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0" y="2304"/>
                          <a:ext cx="1056" cy="3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351" name="Object 31"/>
            <p:cNvGraphicFramePr>
              <a:graphicFrameLocks noChangeAspect="1"/>
            </p:cNvGraphicFramePr>
            <p:nvPr/>
          </p:nvGraphicFramePr>
          <p:xfrm>
            <a:off x="905" y="2663"/>
            <a:ext cx="1159" cy="3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70" name="Denklem" r:id="rId17" imgW="1143000" imgH="355320" progId="Equation.3">
                    <p:embed/>
                  </p:oleObj>
                </mc:Choice>
                <mc:Fallback>
                  <p:oleObj name="Denklem" r:id="rId17" imgW="1143000" imgH="355320" progId="Equation.3">
                    <p:embed/>
                    <p:pic>
                      <p:nvPicPr>
                        <p:cNvPr id="0" name="Object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5" y="2663"/>
                          <a:ext cx="1159" cy="3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6352" name="Rectangle 32"/>
          <p:cNvSpPr>
            <a:spLocks noChangeArrowheads="1"/>
          </p:cNvSpPr>
          <p:nvPr/>
        </p:nvSpPr>
        <p:spPr bwMode="auto">
          <a:xfrm>
            <a:off x="4213225" y="6096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56353" name="Text Box 33"/>
          <p:cNvSpPr txBox="1">
            <a:spLocks noChangeArrowheads="1"/>
          </p:cNvSpPr>
          <p:nvPr/>
        </p:nvSpPr>
        <p:spPr bwMode="auto">
          <a:xfrm>
            <a:off x="6051550" y="6731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56354" name="Rectangle 34"/>
          <p:cNvSpPr>
            <a:spLocks noChangeArrowheads="1"/>
          </p:cNvSpPr>
          <p:nvPr/>
        </p:nvSpPr>
        <p:spPr bwMode="auto">
          <a:xfrm>
            <a:off x="7516813" y="3606800"/>
            <a:ext cx="865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E</a:t>
            </a:r>
          </a:p>
        </p:txBody>
      </p:sp>
      <p:graphicFrame>
        <p:nvGraphicFramePr>
          <p:cNvPr id="56355" name="Object 35"/>
          <p:cNvGraphicFramePr>
            <a:graphicFrameLocks noChangeAspect="1"/>
          </p:cNvGraphicFramePr>
          <p:nvPr/>
        </p:nvGraphicFramePr>
        <p:xfrm>
          <a:off x="4532313" y="990600"/>
          <a:ext cx="3810000" cy="288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1" name="Denklem" r:id="rId19" imgW="2311200" imgH="1752480" progId="Equation.3">
                  <p:embed/>
                </p:oleObj>
              </mc:Choice>
              <mc:Fallback>
                <p:oleObj name="Denklem" r:id="rId19" imgW="2311200" imgH="175248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2313" y="990600"/>
                        <a:ext cx="3810000" cy="288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6361" name="Group 41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4000" y="3918"/>
            <a:chExt cx="1950" cy="336"/>
          </a:xfrm>
        </p:grpSpPr>
        <p:sp>
          <p:nvSpPr>
            <p:cNvPr id="56362" name="AutoShape 42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0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56363" name="AutoShape 43">
              <a:hlinkClick r:id="rId2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56364" name="AutoShape 4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400" y="3930"/>
              <a:ext cx="550" cy="300"/>
            </a:xfrm>
            <a:prstGeom prst="righ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6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563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563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6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56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563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0" grpId="0" autoUpdateAnimBg="0"/>
      <p:bldP spid="56352" grpId="0" autoUpdateAnimBg="0"/>
      <p:bldP spid="56353" grpId="0" autoUpdateAnimBg="0"/>
      <p:bldP spid="56354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Group 2"/>
          <p:cNvGrpSpPr>
            <a:grpSpLocks/>
          </p:cNvGrpSpPr>
          <p:nvPr/>
        </p:nvGrpSpPr>
        <p:grpSpPr bwMode="auto">
          <a:xfrm>
            <a:off x="4762500" y="762000"/>
            <a:ext cx="0" cy="5524500"/>
            <a:chOff x="3000" y="480"/>
            <a:chExt cx="0" cy="3480"/>
          </a:xfrm>
        </p:grpSpPr>
        <p:sp>
          <p:nvSpPr>
            <p:cNvPr id="58371" name="Line 3"/>
            <p:cNvSpPr>
              <a:spLocks noChangeShapeType="1"/>
            </p:cNvSpPr>
            <p:nvPr/>
          </p:nvSpPr>
          <p:spPr bwMode="auto">
            <a:xfrm>
              <a:off x="3000" y="1512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372" name="Line 4"/>
            <p:cNvSpPr>
              <a:spLocks noChangeShapeType="1"/>
            </p:cNvSpPr>
            <p:nvPr/>
          </p:nvSpPr>
          <p:spPr bwMode="auto">
            <a:xfrm>
              <a:off x="3000" y="480"/>
              <a:ext cx="0" cy="1056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436563" y="3429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...9  </a:t>
            </a: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5037138" y="419100"/>
            <a:ext cx="10810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Soru ...10  </a:t>
            </a:r>
          </a:p>
        </p:txBody>
      </p:sp>
      <p:grpSp>
        <p:nvGrpSpPr>
          <p:cNvPr id="58456" name="Group 88"/>
          <p:cNvGrpSpPr>
            <a:grpSpLocks/>
          </p:cNvGrpSpPr>
          <p:nvPr/>
        </p:nvGrpSpPr>
        <p:grpSpPr bwMode="auto">
          <a:xfrm>
            <a:off x="7302500" y="6219825"/>
            <a:ext cx="2143125" cy="533400"/>
            <a:chOff x="4600" y="3918"/>
            <a:chExt cx="1350" cy="336"/>
          </a:xfrm>
        </p:grpSpPr>
        <p:sp>
          <p:nvSpPr>
            <p:cNvPr id="58376" name="AutoShape 8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46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58377" name="AutoShape 9">
              <a:hlinkClick r:id="rId10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</p:grp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5000625" y="25019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6838950" y="25527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58385" name="Object 17"/>
          <p:cNvGraphicFramePr>
            <a:graphicFrameLocks noChangeAspect="1"/>
          </p:cNvGraphicFramePr>
          <p:nvPr/>
        </p:nvGraphicFramePr>
        <p:xfrm>
          <a:off x="5067300" y="723900"/>
          <a:ext cx="3810000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57" name="Denklem" r:id="rId11" imgW="2247840" imgH="596880" progId="Equation.3">
                  <p:embed/>
                </p:oleObj>
              </mc:Choice>
              <mc:Fallback>
                <p:oleObj name="Denklem" r:id="rId11" imgW="2247840" imgH="5968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7300" y="723900"/>
                        <a:ext cx="3810000" cy="1011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8386" name="Group 18"/>
          <p:cNvGrpSpPr>
            <a:grpSpLocks/>
          </p:cNvGrpSpPr>
          <p:nvPr/>
        </p:nvGrpSpPr>
        <p:grpSpPr bwMode="auto">
          <a:xfrm>
            <a:off x="5100638" y="1698625"/>
            <a:ext cx="3775075" cy="714375"/>
            <a:chOff x="3197" y="1070"/>
            <a:chExt cx="2378" cy="450"/>
          </a:xfrm>
        </p:grpSpPr>
        <p:sp>
          <p:nvSpPr>
            <p:cNvPr id="58387" name="Rectangle 19"/>
            <p:cNvSpPr>
              <a:spLocks noChangeArrowheads="1"/>
            </p:cNvSpPr>
            <p:nvPr/>
          </p:nvSpPr>
          <p:spPr bwMode="auto">
            <a:xfrm>
              <a:off x="4495" y="1324"/>
              <a:ext cx="29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</a:p>
          </p:txBody>
        </p:sp>
        <p:sp>
          <p:nvSpPr>
            <p:cNvPr id="58388" name="Rectangle 20"/>
            <p:cNvSpPr>
              <a:spLocks noChangeArrowheads="1"/>
            </p:cNvSpPr>
            <p:nvPr/>
          </p:nvSpPr>
          <p:spPr bwMode="auto">
            <a:xfrm>
              <a:off x="3197" y="1086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A)</a:t>
              </a:r>
            </a:p>
          </p:txBody>
        </p:sp>
        <p:sp>
          <p:nvSpPr>
            <p:cNvPr id="58389" name="Rectangle 21"/>
            <p:cNvSpPr>
              <a:spLocks noChangeArrowheads="1"/>
            </p:cNvSpPr>
            <p:nvPr/>
          </p:nvSpPr>
          <p:spPr bwMode="auto">
            <a:xfrm>
              <a:off x="3971" y="1086"/>
              <a:ext cx="2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B)</a:t>
              </a:r>
            </a:p>
          </p:txBody>
        </p:sp>
        <p:sp>
          <p:nvSpPr>
            <p:cNvPr id="58390" name="Rectangle 22"/>
            <p:cNvSpPr>
              <a:spLocks noChangeArrowheads="1"/>
            </p:cNvSpPr>
            <p:nvPr/>
          </p:nvSpPr>
          <p:spPr bwMode="auto">
            <a:xfrm>
              <a:off x="4887" y="1086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C)</a:t>
              </a:r>
            </a:p>
          </p:txBody>
        </p:sp>
        <p:sp>
          <p:nvSpPr>
            <p:cNvPr id="58391" name="Rectangle 23"/>
            <p:cNvSpPr>
              <a:spLocks noChangeArrowheads="1"/>
            </p:cNvSpPr>
            <p:nvPr/>
          </p:nvSpPr>
          <p:spPr bwMode="auto">
            <a:xfrm>
              <a:off x="3530" y="1324"/>
              <a:ext cx="2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400">
                  <a:latin typeface="Arial" charset="0"/>
                </a:rPr>
                <a:t>D)</a:t>
              </a:r>
            </a:p>
          </p:txBody>
        </p:sp>
        <p:graphicFrame>
          <p:nvGraphicFramePr>
            <p:cNvPr id="58392" name="Object 24"/>
            <p:cNvGraphicFramePr>
              <a:graphicFrameLocks noChangeAspect="1"/>
            </p:cNvGraphicFramePr>
            <p:nvPr/>
          </p:nvGraphicFramePr>
          <p:xfrm>
            <a:off x="3419" y="1086"/>
            <a:ext cx="428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58" name="Denklem" r:id="rId13" imgW="419040" imgH="190440" progId="Equation.3">
                    <p:embed/>
                  </p:oleObj>
                </mc:Choice>
                <mc:Fallback>
                  <p:oleObj name="Denklem" r:id="rId13" imgW="419040" imgH="190440" progId="Equation.3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19" y="1086"/>
                          <a:ext cx="428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393" name="Object 25"/>
            <p:cNvGraphicFramePr>
              <a:graphicFrameLocks noChangeAspect="1"/>
            </p:cNvGraphicFramePr>
            <p:nvPr/>
          </p:nvGraphicFramePr>
          <p:xfrm>
            <a:off x="4191" y="1070"/>
            <a:ext cx="492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59" name="Denklem" r:id="rId15" imgW="482400" imgH="190440" progId="Equation.3">
                    <p:embed/>
                  </p:oleObj>
                </mc:Choice>
                <mc:Fallback>
                  <p:oleObj name="Denklem" r:id="rId15" imgW="482400" imgH="190440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1" y="1070"/>
                          <a:ext cx="492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394" name="Object 26"/>
            <p:cNvGraphicFramePr>
              <a:graphicFrameLocks noChangeAspect="1"/>
            </p:cNvGraphicFramePr>
            <p:nvPr/>
          </p:nvGraphicFramePr>
          <p:xfrm>
            <a:off x="5069" y="1080"/>
            <a:ext cx="506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60" name="Denklem" r:id="rId17" imgW="495000" imgH="190440" progId="Equation.3">
                    <p:embed/>
                  </p:oleObj>
                </mc:Choice>
                <mc:Fallback>
                  <p:oleObj name="Denklem" r:id="rId17" imgW="495000" imgH="190440" progId="Equation.3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69" y="1080"/>
                          <a:ext cx="506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395" name="Object 27"/>
            <p:cNvGraphicFramePr>
              <a:graphicFrameLocks noChangeAspect="1"/>
            </p:cNvGraphicFramePr>
            <p:nvPr/>
          </p:nvGraphicFramePr>
          <p:xfrm>
            <a:off x="3800" y="1319"/>
            <a:ext cx="506" cy="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61" name="Denklem" r:id="rId19" imgW="495000" imgH="190440" progId="Equation.3">
                    <p:embed/>
                  </p:oleObj>
                </mc:Choice>
                <mc:Fallback>
                  <p:oleObj name="Denklem" r:id="rId19" imgW="495000" imgH="190440" progId="Equation.3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00" y="1319"/>
                          <a:ext cx="506" cy="1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396" name="Object 28"/>
            <p:cNvGraphicFramePr>
              <a:graphicFrameLocks noChangeAspect="1"/>
            </p:cNvGraphicFramePr>
            <p:nvPr/>
          </p:nvGraphicFramePr>
          <p:xfrm>
            <a:off x="4689" y="1326"/>
            <a:ext cx="493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62" name="Denklem" r:id="rId21" imgW="482400" imgH="190440" progId="Equation.3">
                    <p:embed/>
                  </p:oleObj>
                </mc:Choice>
                <mc:Fallback>
                  <p:oleObj name="Denklem" r:id="rId21" imgW="482400" imgH="190440" progId="Equation.3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89" y="1326"/>
                          <a:ext cx="493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8397" name="Object 29"/>
          <p:cNvGraphicFramePr>
            <a:graphicFrameLocks noChangeAspect="1"/>
          </p:cNvGraphicFramePr>
          <p:nvPr/>
        </p:nvGraphicFramePr>
        <p:xfrm>
          <a:off x="5105400" y="2881313"/>
          <a:ext cx="3657600" cy="306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63" name="Denklem" r:id="rId23" imgW="2108160" imgH="1765080" progId="Equation.3">
                  <p:embed/>
                </p:oleObj>
              </mc:Choice>
              <mc:Fallback>
                <p:oleObj name="Denklem" r:id="rId23" imgW="2108160" imgH="17650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2881313"/>
                        <a:ext cx="3657600" cy="306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98" name="Rectangle 30"/>
          <p:cNvSpPr>
            <a:spLocks noChangeArrowheads="1"/>
          </p:cNvSpPr>
          <p:nvPr/>
        </p:nvSpPr>
        <p:spPr bwMode="auto">
          <a:xfrm>
            <a:off x="8191500" y="57150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B</a:t>
            </a:r>
          </a:p>
        </p:txBody>
      </p:sp>
      <p:graphicFrame>
        <p:nvGraphicFramePr>
          <p:cNvPr id="58399" name="Object 31"/>
          <p:cNvGraphicFramePr>
            <a:graphicFrameLocks noChangeAspect="1"/>
          </p:cNvGraphicFramePr>
          <p:nvPr/>
        </p:nvGraphicFramePr>
        <p:xfrm>
          <a:off x="336550" y="673100"/>
          <a:ext cx="3422650" cy="156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64" name="Denklem" r:id="rId25" imgW="2082600" imgH="952200" progId="Equation.3">
                  <p:embed/>
                </p:oleObj>
              </mc:Choice>
              <mc:Fallback>
                <p:oleObj name="Denklem" r:id="rId25" imgW="2082600" imgH="9522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673100"/>
                        <a:ext cx="3422650" cy="156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400" name="Rectangle 32"/>
          <p:cNvSpPr>
            <a:spLocks noChangeArrowheads="1"/>
          </p:cNvSpPr>
          <p:nvPr/>
        </p:nvSpPr>
        <p:spPr bwMode="auto">
          <a:xfrm>
            <a:off x="330200" y="25527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58401" name="Text Box 33"/>
          <p:cNvSpPr txBox="1">
            <a:spLocks noChangeArrowheads="1"/>
          </p:cNvSpPr>
          <p:nvPr/>
        </p:nvSpPr>
        <p:spPr bwMode="auto">
          <a:xfrm>
            <a:off x="2168525" y="26543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58402" name="Rectangle 34"/>
          <p:cNvSpPr>
            <a:spLocks noChangeArrowheads="1"/>
          </p:cNvSpPr>
          <p:nvPr/>
        </p:nvSpPr>
        <p:spPr bwMode="auto">
          <a:xfrm>
            <a:off x="3098800" y="5676900"/>
            <a:ext cx="874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B</a:t>
            </a:r>
          </a:p>
        </p:txBody>
      </p:sp>
      <p:grpSp>
        <p:nvGrpSpPr>
          <p:cNvPr id="58403" name="Group 35"/>
          <p:cNvGrpSpPr>
            <a:grpSpLocks/>
          </p:cNvGrpSpPr>
          <p:nvPr/>
        </p:nvGrpSpPr>
        <p:grpSpPr bwMode="auto">
          <a:xfrm>
            <a:off x="304800" y="2222500"/>
            <a:ext cx="4241800" cy="327025"/>
            <a:chOff x="3104" y="1864"/>
            <a:chExt cx="2672" cy="206"/>
          </a:xfrm>
        </p:grpSpPr>
        <p:sp>
          <p:nvSpPr>
            <p:cNvPr id="58404" name="Rectangle 36"/>
            <p:cNvSpPr>
              <a:spLocks noChangeArrowheads="1"/>
            </p:cNvSpPr>
            <p:nvPr/>
          </p:nvSpPr>
          <p:spPr bwMode="auto">
            <a:xfrm>
              <a:off x="3104" y="1878"/>
              <a:ext cx="26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</a:t>
              </a:r>
              <a:r>
                <a:rPr lang="tr-TR" sz="1400">
                  <a:latin typeface="Arial" charset="0"/>
                </a:rPr>
                <a:t>B)  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C)  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</a:t>
              </a: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</a:t>
              </a:r>
              <a:r>
                <a:rPr lang="tr-TR" sz="1400">
                  <a:latin typeface="Arial" charset="0"/>
                </a:rPr>
                <a:t>E)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5 </a:t>
              </a:r>
            </a:p>
          </p:txBody>
        </p:sp>
        <p:graphicFrame>
          <p:nvGraphicFramePr>
            <p:cNvPr id="58405" name="Object 37"/>
            <p:cNvGraphicFramePr>
              <a:graphicFrameLocks noChangeAspect="1"/>
            </p:cNvGraphicFramePr>
            <p:nvPr/>
          </p:nvGraphicFramePr>
          <p:xfrm>
            <a:off x="3296" y="1864"/>
            <a:ext cx="291" cy="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65" name="Denklem" r:id="rId27" imgW="330120" imgH="241200" progId="Equation.3">
                    <p:embed/>
                  </p:oleObj>
                </mc:Choice>
                <mc:Fallback>
                  <p:oleObj name="Denklem" r:id="rId27" imgW="330120" imgH="241200" progId="Equation.3">
                    <p:embed/>
                    <p:pic>
                      <p:nvPicPr>
                        <p:cNvPr id="0" name="Object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96" y="1864"/>
                          <a:ext cx="291" cy="2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06" name="Object 38"/>
            <p:cNvGraphicFramePr>
              <a:graphicFrameLocks noChangeAspect="1"/>
            </p:cNvGraphicFramePr>
            <p:nvPr/>
          </p:nvGraphicFramePr>
          <p:xfrm>
            <a:off x="3880" y="1864"/>
            <a:ext cx="280" cy="1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66" name="Denklem" r:id="rId29" imgW="317160" imgH="228600" progId="Equation.3">
                    <p:embed/>
                  </p:oleObj>
                </mc:Choice>
                <mc:Fallback>
                  <p:oleObj name="Denklem" r:id="rId29" imgW="317160" imgH="228600" progId="Equation.3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80" y="1864"/>
                          <a:ext cx="280" cy="1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07" name="Object 39"/>
            <p:cNvGraphicFramePr>
              <a:graphicFrameLocks noChangeAspect="1"/>
            </p:cNvGraphicFramePr>
            <p:nvPr/>
          </p:nvGraphicFramePr>
          <p:xfrm>
            <a:off x="4464" y="1864"/>
            <a:ext cx="280" cy="2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67" name="Denklem" r:id="rId31" imgW="317160" imgH="241200" progId="Equation.3">
                    <p:embed/>
                  </p:oleObj>
                </mc:Choice>
                <mc:Fallback>
                  <p:oleObj name="Denklem" r:id="rId31" imgW="317160" imgH="241200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4" y="1864"/>
                          <a:ext cx="280" cy="20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08" name="Object 40"/>
            <p:cNvGraphicFramePr>
              <a:graphicFrameLocks noChangeAspect="1"/>
            </p:cNvGraphicFramePr>
            <p:nvPr/>
          </p:nvGraphicFramePr>
          <p:xfrm>
            <a:off x="5045" y="1864"/>
            <a:ext cx="291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68" name="Denklem" r:id="rId33" imgW="330120" imgH="228600" progId="Equation.3">
                    <p:embed/>
                  </p:oleObj>
                </mc:Choice>
                <mc:Fallback>
                  <p:oleObj name="Denklem" r:id="rId33" imgW="330120" imgH="228600" progId="Equation.3">
                    <p:embed/>
                    <p:pic>
                      <p:nvPicPr>
                        <p:cNvPr id="0" name="Object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45" y="1864"/>
                          <a:ext cx="291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8409" name="Group 41"/>
          <p:cNvGrpSpPr>
            <a:grpSpLocks/>
          </p:cNvGrpSpPr>
          <p:nvPr/>
        </p:nvGrpSpPr>
        <p:grpSpPr bwMode="auto">
          <a:xfrm>
            <a:off x="2725738" y="555625"/>
            <a:ext cx="1960562" cy="1462088"/>
            <a:chOff x="4629" y="438"/>
            <a:chExt cx="1235" cy="921"/>
          </a:xfrm>
        </p:grpSpPr>
        <p:sp>
          <p:nvSpPr>
            <p:cNvPr id="58410" name="Freeform 42"/>
            <p:cNvSpPr>
              <a:spLocks/>
            </p:cNvSpPr>
            <p:nvPr/>
          </p:nvSpPr>
          <p:spPr bwMode="auto">
            <a:xfrm>
              <a:off x="4996" y="1102"/>
              <a:ext cx="71" cy="112"/>
            </a:xfrm>
            <a:custGeom>
              <a:avLst/>
              <a:gdLst>
                <a:gd name="T0" fmla="*/ 256 w 256"/>
                <a:gd name="T1" fmla="*/ 0 h 240"/>
                <a:gd name="T2" fmla="*/ 112 w 256"/>
                <a:gd name="T3" fmla="*/ 48 h 240"/>
                <a:gd name="T4" fmla="*/ 16 w 256"/>
                <a:gd name="T5" fmla="*/ 144 h 240"/>
                <a:gd name="T6" fmla="*/ 16 w 256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240">
                  <a:moveTo>
                    <a:pt x="256" y="0"/>
                  </a:moveTo>
                  <a:cubicBezTo>
                    <a:pt x="204" y="12"/>
                    <a:pt x="152" y="24"/>
                    <a:pt x="112" y="48"/>
                  </a:cubicBezTo>
                  <a:cubicBezTo>
                    <a:pt x="72" y="72"/>
                    <a:pt x="32" y="112"/>
                    <a:pt x="16" y="144"/>
                  </a:cubicBezTo>
                  <a:cubicBezTo>
                    <a:pt x="0" y="176"/>
                    <a:pt x="16" y="224"/>
                    <a:pt x="16" y="24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411" name="Freeform 43"/>
            <p:cNvSpPr>
              <a:spLocks/>
            </p:cNvSpPr>
            <p:nvPr/>
          </p:nvSpPr>
          <p:spPr bwMode="auto">
            <a:xfrm rot="1028333">
              <a:off x="5286" y="1139"/>
              <a:ext cx="63" cy="65"/>
            </a:xfrm>
            <a:custGeom>
              <a:avLst/>
              <a:gdLst>
                <a:gd name="T0" fmla="*/ 0 w 104"/>
                <a:gd name="T1" fmla="*/ 8 h 152"/>
                <a:gd name="T2" fmla="*/ 48 w 104"/>
                <a:gd name="T3" fmla="*/ 8 h 152"/>
                <a:gd name="T4" fmla="*/ 96 w 104"/>
                <a:gd name="T5" fmla="*/ 56 h 152"/>
                <a:gd name="T6" fmla="*/ 96 w 104"/>
                <a:gd name="T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52">
                  <a:moveTo>
                    <a:pt x="0" y="8"/>
                  </a:moveTo>
                  <a:cubicBezTo>
                    <a:pt x="16" y="4"/>
                    <a:pt x="32" y="0"/>
                    <a:pt x="48" y="8"/>
                  </a:cubicBezTo>
                  <a:cubicBezTo>
                    <a:pt x="64" y="16"/>
                    <a:pt x="88" y="32"/>
                    <a:pt x="96" y="56"/>
                  </a:cubicBezTo>
                  <a:cubicBezTo>
                    <a:pt x="104" y="80"/>
                    <a:pt x="100" y="116"/>
                    <a:pt x="96" y="152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graphicFrame>
          <p:nvGraphicFramePr>
            <p:cNvPr id="58412" name="Object 44"/>
            <p:cNvGraphicFramePr>
              <a:graphicFrameLocks noChangeAspect="1"/>
            </p:cNvGraphicFramePr>
            <p:nvPr/>
          </p:nvGraphicFramePr>
          <p:xfrm>
            <a:off x="5358" y="1057"/>
            <a:ext cx="160" cy="1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69" name="Denklem" r:id="rId35" imgW="203040" imgH="190440" progId="Equation.3">
                    <p:embed/>
                  </p:oleObj>
                </mc:Choice>
                <mc:Fallback>
                  <p:oleObj name="Denklem" r:id="rId35" imgW="203040" imgH="190440" progId="Equation.3">
                    <p:embed/>
                    <p:pic>
                      <p:nvPicPr>
                        <p:cNvPr id="0" name="Object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58" y="1057"/>
                          <a:ext cx="160" cy="15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13" name="Object 45"/>
            <p:cNvGraphicFramePr>
              <a:graphicFrameLocks noChangeAspect="1"/>
            </p:cNvGraphicFramePr>
            <p:nvPr/>
          </p:nvGraphicFramePr>
          <p:xfrm>
            <a:off x="4860" y="1040"/>
            <a:ext cx="171" cy="1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70" name="Denklem" r:id="rId37" imgW="215640" imgH="190440" progId="Equation.3">
                    <p:embed/>
                  </p:oleObj>
                </mc:Choice>
                <mc:Fallback>
                  <p:oleObj name="Denklem" r:id="rId37" imgW="215640" imgH="190440" progId="Equation.3">
                    <p:embed/>
                    <p:pic>
                      <p:nvPicPr>
                        <p:cNvPr id="0" name="Object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0" y="1040"/>
                          <a:ext cx="171" cy="1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14" name="Object 46"/>
            <p:cNvGraphicFramePr>
              <a:graphicFrameLocks noChangeAspect="1"/>
            </p:cNvGraphicFramePr>
            <p:nvPr/>
          </p:nvGraphicFramePr>
          <p:xfrm>
            <a:off x="4871" y="721"/>
            <a:ext cx="197" cy="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71" name="Denklem" r:id="rId39" imgW="279360" imgH="203040" progId="Equation.3">
                    <p:embed/>
                  </p:oleObj>
                </mc:Choice>
                <mc:Fallback>
                  <p:oleObj name="Denklem" r:id="rId39" imgW="279360" imgH="203040" progId="Equation.3">
                    <p:embed/>
                    <p:pic>
                      <p:nvPicPr>
                        <p:cNvPr id="0" name="Object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71" y="721"/>
                          <a:ext cx="197" cy="1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15" name="Object 47"/>
            <p:cNvGraphicFramePr>
              <a:graphicFrameLocks noChangeAspect="1"/>
            </p:cNvGraphicFramePr>
            <p:nvPr/>
          </p:nvGraphicFramePr>
          <p:xfrm>
            <a:off x="5315" y="917"/>
            <a:ext cx="152" cy="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72" name="Denklem" r:id="rId41" imgW="215640" imgH="203040" progId="Equation.3">
                    <p:embed/>
                  </p:oleObj>
                </mc:Choice>
                <mc:Fallback>
                  <p:oleObj name="Denklem" r:id="rId41" imgW="215640" imgH="203040" progId="Equation.3">
                    <p:embed/>
                    <p:pic>
                      <p:nvPicPr>
                        <p:cNvPr id="0" name="Object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15" y="917"/>
                          <a:ext cx="152" cy="1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16" name="Object 48"/>
            <p:cNvGraphicFramePr>
              <a:graphicFrameLocks noChangeAspect="1"/>
            </p:cNvGraphicFramePr>
            <p:nvPr/>
          </p:nvGraphicFramePr>
          <p:xfrm>
            <a:off x="4629" y="501"/>
            <a:ext cx="127" cy="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73" name="Denklem" r:id="rId43" imgW="139680" imgH="190440" progId="Equation.3">
                    <p:embed/>
                  </p:oleObj>
                </mc:Choice>
                <mc:Fallback>
                  <p:oleObj name="Denklem" r:id="rId43" imgW="139680" imgH="190440" progId="Equation.3">
                    <p:embed/>
                    <p:pic>
                      <p:nvPicPr>
                        <p:cNvPr id="0" name="Object 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29" y="501"/>
                          <a:ext cx="127" cy="18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17" name="Object 49"/>
            <p:cNvGraphicFramePr>
              <a:graphicFrameLocks noChangeAspect="1"/>
            </p:cNvGraphicFramePr>
            <p:nvPr/>
          </p:nvGraphicFramePr>
          <p:xfrm>
            <a:off x="5622" y="805"/>
            <a:ext cx="139" cy="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74" name="Denklem" r:id="rId45" imgW="152280" imgH="190440" progId="Equation.3">
                    <p:embed/>
                  </p:oleObj>
                </mc:Choice>
                <mc:Fallback>
                  <p:oleObj name="Denklem" r:id="rId45" imgW="152280" imgH="190440" progId="Equation.3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22" y="805"/>
                          <a:ext cx="139" cy="18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18" name="Object 50"/>
            <p:cNvGraphicFramePr>
              <a:graphicFrameLocks noChangeAspect="1"/>
            </p:cNvGraphicFramePr>
            <p:nvPr/>
          </p:nvGraphicFramePr>
          <p:xfrm>
            <a:off x="5760" y="1106"/>
            <a:ext cx="104" cy="1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75" name="Denklem" r:id="rId47" imgW="114120" imgH="126720" progId="Equation.3">
                    <p:embed/>
                  </p:oleObj>
                </mc:Choice>
                <mc:Fallback>
                  <p:oleObj name="Denklem" r:id="rId47" imgW="114120" imgH="126720" progId="Equation.3">
                    <p:embed/>
                    <p:pic>
                      <p:nvPicPr>
                        <p:cNvPr id="0" name="Object 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60" y="1106"/>
                          <a:ext cx="104" cy="1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19" name="Object 51"/>
            <p:cNvGraphicFramePr>
              <a:graphicFrameLocks noChangeAspect="1"/>
            </p:cNvGraphicFramePr>
            <p:nvPr/>
          </p:nvGraphicFramePr>
          <p:xfrm>
            <a:off x="5104" y="438"/>
            <a:ext cx="115" cy="1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76" name="Denklem" r:id="rId49" imgW="126720" imgH="152280" progId="Equation.3">
                    <p:embed/>
                  </p:oleObj>
                </mc:Choice>
                <mc:Fallback>
                  <p:oleObj name="Denklem" r:id="rId49" imgW="126720" imgH="152280" progId="Equation.3">
                    <p:embed/>
                    <p:pic>
                      <p:nvPicPr>
                        <p:cNvPr id="0" name="Object 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04" y="438"/>
                          <a:ext cx="115" cy="1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8420" name="Text Box 52"/>
            <p:cNvSpPr txBox="1">
              <a:spLocks noChangeArrowheads="1"/>
            </p:cNvSpPr>
            <p:nvPr/>
          </p:nvSpPr>
          <p:spPr bwMode="auto">
            <a:xfrm>
              <a:off x="4994" y="1186"/>
              <a:ext cx="19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200">
                  <a:solidFill>
                    <a:schemeClr val="tx1"/>
                  </a:solidFill>
                  <a:latin typeface="Comic Sans MS" pitchFamily="66" charset="0"/>
                </a:rPr>
                <a:t>O</a:t>
              </a:r>
            </a:p>
          </p:txBody>
        </p:sp>
        <p:sp>
          <p:nvSpPr>
            <p:cNvPr id="58421" name="Line 53"/>
            <p:cNvSpPr>
              <a:spLocks noChangeShapeType="1"/>
            </p:cNvSpPr>
            <p:nvPr/>
          </p:nvSpPr>
          <p:spPr bwMode="auto">
            <a:xfrm>
              <a:off x="4804" y="121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422" name="Line 54"/>
            <p:cNvSpPr>
              <a:spLocks noChangeShapeType="1"/>
            </p:cNvSpPr>
            <p:nvPr/>
          </p:nvSpPr>
          <p:spPr bwMode="auto">
            <a:xfrm flipV="1">
              <a:off x="5152" y="556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423" name="Line 55"/>
            <p:cNvSpPr>
              <a:spLocks noChangeShapeType="1"/>
            </p:cNvSpPr>
            <p:nvPr/>
          </p:nvSpPr>
          <p:spPr bwMode="auto">
            <a:xfrm flipH="1" flipV="1">
              <a:off x="4768" y="682"/>
              <a:ext cx="384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424" name="Text Box 56"/>
            <p:cNvSpPr txBox="1">
              <a:spLocks noChangeArrowheads="1"/>
            </p:cNvSpPr>
            <p:nvPr/>
          </p:nvSpPr>
          <p:spPr bwMode="auto">
            <a:xfrm>
              <a:off x="4684" y="476"/>
              <a:ext cx="16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>
                  <a:solidFill>
                    <a:schemeClr val="tx1"/>
                  </a:solidFill>
                  <a:latin typeface="Comic Sans MS" pitchFamily="66" charset="0"/>
                </a:rPr>
                <a:t>.</a:t>
              </a:r>
            </a:p>
          </p:txBody>
        </p:sp>
        <p:sp>
          <p:nvSpPr>
            <p:cNvPr id="58425" name="Text Box 57"/>
            <p:cNvSpPr txBox="1">
              <a:spLocks noChangeArrowheads="1"/>
            </p:cNvSpPr>
            <p:nvPr/>
          </p:nvSpPr>
          <p:spPr bwMode="auto">
            <a:xfrm>
              <a:off x="5556" y="754"/>
              <a:ext cx="16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>
                  <a:solidFill>
                    <a:schemeClr val="tx1"/>
                  </a:solidFill>
                  <a:latin typeface="Comic Sans MS" pitchFamily="66" charset="0"/>
                </a:rPr>
                <a:t>.</a:t>
              </a:r>
            </a:p>
          </p:txBody>
        </p:sp>
        <p:sp>
          <p:nvSpPr>
            <p:cNvPr id="58426" name="Line 58"/>
            <p:cNvSpPr>
              <a:spLocks noChangeShapeType="1"/>
            </p:cNvSpPr>
            <p:nvPr/>
          </p:nvSpPr>
          <p:spPr bwMode="auto">
            <a:xfrm flipV="1">
              <a:off x="5154" y="966"/>
              <a:ext cx="48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grpSp>
        <p:nvGrpSpPr>
          <p:cNvPr id="58427" name="Group 59"/>
          <p:cNvGrpSpPr>
            <a:grpSpLocks/>
          </p:cNvGrpSpPr>
          <p:nvPr/>
        </p:nvGrpSpPr>
        <p:grpSpPr bwMode="auto">
          <a:xfrm>
            <a:off x="2616200" y="2844800"/>
            <a:ext cx="1960563" cy="1462088"/>
            <a:chOff x="4560" y="2160"/>
            <a:chExt cx="1235" cy="921"/>
          </a:xfrm>
        </p:grpSpPr>
        <p:grpSp>
          <p:nvGrpSpPr>
            <p:cNvPr id="58428" name="Group 60"/>
            <p:cNvGrpSpPr>
              <a:grpSpLocks/>
            </p:cNvGrpSpPr>
            <p:nvPr/>
          </p:nvGrpSpPr>
          <p:grpSpPr bwMode="auto">
            <a:xfrm>
              <a:off x="4560" y="2160"/>
              <a:ext cx="1235" cy="921"/>
              <a:chOff x="4560" y="2160"/>
              <a:chExt cx="1235" cy="921"/>
            </a:xfrm>
          </p:grpSpPr>
          <p:sp>
            <p:nvSpPr>
              <p:cNvPr id="58429" name="Freeform 61"/>
              <p:cNvSpPr>
                <a:spLocks/>
              </p:cNvSpPr>
              <p:nvPr/>
            </p:nvSpPr>
            <p:spPr bwMode="auto">
              <a:xfrm>
                <a:off x="4927" y="2824"/>
                <a:ext cx="71" cy="112"/>
              </a:xfrm>
              <a:custGeom>
                <a:avLst/>
                <a:gdLst>
                  <a:gd name="T0" fmla="*/ 256 w 256"/>
                  <a:gd name="T1" fmla="*/ 0 h 240"/>
                  <a:gd name="T2" fmla="*/ 112 w 256"/>
                  <a:gd name="T3" fmla="*/ 48 h 240"/>
                  <a:gd name="T4" fmla="*/ 16 w 256"/>
                  <a:gd name="T5" fmla="*/ 144 h 240"/>
                  <a:gd name="T6" fmla="*/ 16 w 256"/>
                  <a:gd name="T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6" h="240">
                    <a:moveTo>
                      <a:pt x="256" y="0"/>
                    </a:moveTo>
                    <a:cubicBezTo>
                      <a:pt x="204" y="12"/>
                      <a:pt x="152" y="24"/>
                      <a:pt x="112" y="48"/>
                    </a:cubicBezTo>
                    <a:cubicBezTo>
                      <a:pt x="72" y="72"/>
                      <a:pt x="32" y="112"/>
                      <a:pt x="16" y="144"/>
                    </a:cubicBezTo>
                    <a:cubicBezTo>
                      <a:pt x="0" y="176"/>
                      <a:pt x="16" y="224"/>
                      <a:pt x="16" y="24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3366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8430" name="Freeform 62"/>
              <p:cNvSpPr>
                <a:spLocks/>
              </p:cNvSpPr>
              <p:nvPr/>
            </p:nvSpPr>
            <p:spPr bwMode="auto">
              <a:xfrm rot="1028333">
                <a:off x="5217" y="2861"/>
                <a:ext cx="63" cy="65"/>
              </a:xfrm>
              <a:custGeom>
                <a:avLst/>
                <a:gdLst>
                  <a:gd name="T0" fmla="*/ 0 w 104"/>
                  <a:gd name="T1" fmla="*/ 8 h 152"/>
                  <a:gd name="T2" fmla="*/ 48 w 104"/>
                  <a:gd name="T3" fmla="*/ 8 h 152"/>
                  <a:gd name="T4" fmla="*/ 96 w 104"/>
                  <a:gd name="T5" fmla="*/ 56 h 152"/>
                  <a:gd name="T6" fmla="*/ 96 w 104"/>
                  <a:gd name="T7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52">
                    <a:moveTo>
                      <a:pt x="0" y="8"/>
                    </a:moveTo>
                    <a:cubicBezTo>
                      <a:pt x="16" y="4"/>
                      <a:pt x="32" y="0"/>
                      <a:pt x="48" y="8"/>
                    </a:cubicBezTo>
                    <a:cubicBezTo>
                      <a:pt x="64" y="16"/>
                      <a:pt x="88" y="32"/>
                      <a:pt x="96" y="56"/>
                    </a:cubicBezTo>
                    <a:cubicBezTo>
                      <a:pt x="104" y="80"/>
                      <a:pt x="100" y="116"/>
                      <a:pt x="96" y="152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3366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graphicFrame>
            <p:nvGraphicFramePr>
              <p:cNvPr id="58431" name="Object 63"/>
              <p:cNvGraphicFramePr>
                <a:graphicFrameLocks noChangeAspect="1"/>
              </p:cNvGraphicFramePr>
              <p:nvPr/>
            </p:nvGraphicFramePr>
            <p:xfrm>
              <a:off x="5289" y="2779"/>
              <a:ext cx="160" cy="15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8477" name="Denklem" r:id="rId51" imgW="203040" imgH="190440" progId="Equation.3">
                      <p:embed/>
                    </p:oleObj>
                  </mc:Choice>
                  <mc:Fallback>
                    <p:oleObj name="Denklem" r:id="rId51" imgW="203040" imgH="190440" progId="Equation.3">
                      <p:embed/>
                      <p:pic>
                        <p:nvPicPr>
                          <p:cNvPr id="0" name="Object 6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89" y="2779"/>
                            <a:ext cx="160" cy="15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432" name="Object 64"/>
              <p:cNvGraphicFramePr>
                <a:graphicFrameLocks noChangeAspect="1"/>
              </p:cNvGraphicFramePr>
              <p:nvPr/>
            </p:nvGraphicFramePr>
            <p:xfrm>
              <a:off x="4791" y="2762"/>
              <a:ext cx="171" cy="15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8478" name="Denklem" r:id="rId52" imgW="215640" imgH="190440" progId="Equation.3">
                      <p:embed/>
                    </p:oleObj>
                  </mc:Choice>
                  <mc:Fallback>
                    <p:oleObj name="Denklem" r:id="rId52" imgW="215640" imgH="190440" progId="Equation.3">
                      <p:embed/>
                      <p:pic>
                        <p:nvPicPr>
                          <p:cNvPr id="0" name="Object 6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91" y="2762"/>
                            <a:ext cx="171" cy="15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433" name="Object 65"/>
              <p:cNvGraphicFramePr>
                <a:graphicFrameLocks noChangeAspect="1"/>
              </p:cNvGraphicFramePr>
              <p:nvPr/>
            </p:nvGraphicFramePr>
            <p:xfrm>
              <a:off x="4860" y="2505"/>
              <a:ext cx="197" cy="14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8479" name="Denklem" r:id="rId53" imgW="279360" imgH="203040" progId="Equation.3">
                      <p:embed/>
                    </p:oleObj>
                  </mc:Choice>
                  <mc:Fallback>
                    <p:oleObj name="Denklem" r:id="rId53" imgW="279360" imgH="203040" progId="Equation.3">
                      <p:embed/>
                      <p:pic>
                        <p:nvPicPr>
                          <p:cNvPr id="0" name="Object 6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60" y="2505"/>
                            <a:ext cx="197" cy="14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434" name="Object 66"/>
              <p:cNvGraphicFramePr>
                <a:graphicFrameLocks noChangeAspect="1"/>
              </p:cNvGraphicFramePr>
              <p:nvPr/>
            </p:nvGraphicFramePr>
            <p:xfrm>
              <a:off x="5246" y="2639"/>
              <a:ext cx="152" cy="14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8480" name="Denklem" r:id="rId54" imgW="215640" imgH="203040" progId="Equation.3">
                      <p:embed/>
                    </p:oleObj>
                  </mc:Choice>
                  <mc:Fallback>
                    <p:oleObj name="Denklem" r:id="rId54" imgW="215640" imgH="203040" progId="Equation.3">
                      <p:embed/>
                      <p:pic>
                        <p:nvPicPr>
                          <p:cNvPr id="0" name="Object 6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46" y="2639"/>
                            <a:ext cx="152" cy="14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435" name="Object 67"/>
              <p:cNvGraphicFramePr>
                <a:graphicFrameLocks noChangeAspect="1"/>
              </p:cNvGraphicFramePr>
              <p:nvPr/>
            </p:nvGraphicFramePr>
            <p:xfrm>
              <a:off x="4560" y="2223"/>
              <a:ext cx="127" cy="1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8481" name="Denklem" r:id="rId55" imgW="139680" imgH="190440" progId="Equation.3">
                      <p:embed/>
                    </p:oleObj>
                  </mc:Choice>
                  <mc:Fallback>
                    <p:oleObj name="Denklem" r:id="rId55" imgW="139680" imgH="190440" progId="Equation.3">
                      <p:embed/>
                      <p:pic>
                        <p:nvPicPr>
                          <p:cNvPr id="0" name="Object 6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60" y="2223"/>
                            <a:ext cx="127" cy="18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436" name="Object 68"/>
              <p:cNvGraphicFramePr>
                <a:graphicFrameLocks noChangeAspect="1"/>
              </p:cNvGraphicFramePr>
              <p:nvPr/>
            </p:nvGraphicFramePr>
            <p:xfrm>
              <a:off x="5553" y="2527"/>
              <a:ext cx="139" cy="1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8482" name="Denklem" r:id="rId56" imgW="152280" imgH="190440" progId="Equation.3">
                      <p:embed/>
                    </p:oleObj>
                  </mc:Choice>
                  <mc:Fallback>
                    <p:oleObj name="Denklem" r:id="rId56" imgW="152280" imgH="190440" progId="Equation.3">
                      <p:embed/>
                      <p:pic>
                        <p:nvPicPr>
                          <p:cNvPr id="0" name="Object 6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553" y="2527"/>
                            <a:ext cx="139" cy="18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437" name="Object 69"/>
              <p:cNvGraphicFramePr>
                <a:graphicFrameLocks noChangeAspect="1"/>
              </p:cNvGraphicFramePr>
              <p:nvPr/>
            </p:nvGraphicFramePr>
            <p:xfrm>
              <a:off x="5691" y="2828"/>
              <a:ext cx="104" cy="12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8483" name="Denklem" r:id="rId57" imgW="114120" imgH="126720" progId="Equation.3">
                      <p:embed/>
                    </p:oleObj>
                  </mc:Choice>
                  <mc:Fallback>
                    <p:oleObj name="Denklem" r:id="rId57" imgW="114120" imgH="126720" progId="Equation.3">
                      <p:embed/>
                      <p:pic>
                        <p:nvPicPr>
                          <p:cNvPr id="0" name="Object 6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691" y="2828"/>
                            <a:ext cx="104" cy="12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438" name="Object 70"/>
              <p:cNvGraphicFramePr>
                <a:graphicFrameLocks noChangeAspect="1"/>
              </p:cNvGraphicFramePr>
              <p:nvPr/>
            </p:nvGraphicFramePr>
            <p:xfrm>
              <a:off x="5035" y="2160"/>
              <a:ext cx="115" cy="14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8484" name="Denklem" r:id="rId58" imgW="126720" imgH="152280" progId="Equation.3">
                      <p:embed/>
                    </p:oleObj>
                  </mc:Choice>
                  <mc:Fallback>
                    <p:oleObj name="Denklem" r:id="rId58" imgW="126720" imgH="152280" progId="Equation.3">
                      <p:embed/>
                      <p:pic>
                        <p:nvPicPr>
                          <p:cNvPr id="0" name="Object 7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35" y="2160"/>
                            <a:ext cx="115" cy="14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8439" name="Text Box 71"/>
              <p:cNvSpPr txBox="1">
                <a:spLocks noChangeArrowheads="1"/>
              </p:cNvSpPr>
              <p:nvPr/>
            </p:nvSpPr>
            <p:spPr bwMode="auto">
              <a:xfrm>
                <a:off x="4925" y="2908"/>
                <a:ext cx="193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3366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 sz="1200">
                    <a:solidFill>
                      <a:schemeClr val="tx1"/>
                    </a:solidFill>
                    <a:latin typeface="Comic Sans MS" pitchFamily="66" charset="0"/>
                  </a:rPr>
                  <a:t>O</a:t>
                </a:r>
              </a:p>
            </p:txBody>
          </p:sp>
          <p:sp>
            <p:nvSpPr>
              <p:cNvPr id="58440" name="Line 72"/>
              <p:cNvSpPr>
                <a:spLocks noChangeShapeType="1"/>
              </p:cNvSpPr>
              <p:nvPr/>
            </p:nvSpPr>
            <p:spPr bwMode="auto">
              <a:xfrm>
                <a:off x="4735" y="2934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8441" name="Line 73"/>
              <p:cNvSpPr>
                <a:spLocks noChangeShapeType="1"/>
              </p:cNvSpPr>
              <p:nvPr/>
            </p:nvSpPr>
            <p:spPr bwMode="auto">
              <a:xfrm flipV="1">
                <a:off x="5083" y="2278"/>
                <a:ext cx="0" cy="7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8442" name="Line 74"/>
              <p:cNvSpPr>
                <a:spLocks noChangeShapeType="1"/>
              </p:cNvSpPr>
              <p:nvPr/>
            </p:nvSpPr>
            <p:spPr bwMode="auto">
              <a:xfrm flipH="1" flipV="1">
                <a:off x="4699" y="2404"/>
                <a:ext cx="384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8443" name="Text Box 75"/>
              <p:cNvSpPr txBox="1">
                <a:spLocks noChangeArrowheads="1"/>
              </p:cNvSpPr>
              <p:nvPr/>
            </p:nvSpPr>
            <p:spPr bwMode="auto">
              <a:xfrm>
                <a:off x="4615" y="2198"/>
                <a:ext cx="16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3366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>
                    <a:solidFill>
                      <a:schemeClr val="tx1"/>
                    </a:solidFill>
                    <a:latin typeface="Comic Sans MS" pitchFamily="66" charset="0"/>
                  </a:rPr>
                  <a:t>.</a:t>
                </a:r>
              </a:p>
            </p:txBody>
          </p:sp>
          <p:sp>
            <p:nvSpPr>
              <p:cNvPr id="58444" name="Text Box 76"/>
              <p:cNvSpPr txBox="1">
                <a:spLocks noChangeArrowheads="1"/>
              </p:cNvSpPr>
              <p:nvPr/>
            </p:nvSpPr>
            <p:spPr bwMode="auto">
              <a:xfrm>
                <a:off x="5487" y="2476"/>
                <a:ext cx="16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3366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tr-TR">
                    <a:solidFill>
                      <a:schemeClr val="tx1"/>
                    </a:solidFill>
                    <a:latin typeface="Comic Sans MS" pitchFamily="66" charset="0"/>
                  </a:rPr>
                  <a:t>.</a:t>
                </a:r>
              </a:p>
            </p:txBody>
          </p:sp>
          <p:sp>
            <p:nvSpPr>
              <p:cNvPr id="58445" name="Line 77"/>
              <p:cNvSpPr>
                <a:spLocks noChangeShapeType="1"/>
              </p:cNvSpPr>
              <p:nvPr/>
            </p:nvSpPr>
            <p:spPr bwMode="auto">
              <a:xfrm flipV="1">
                <a:off x="5085" y="2688"/>
                <a:ext cx="48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8446" name="Line 78"/>
              <p:cNvSpPr>
                <a:spLocks noChangeShapeType="1"/>
              </p:cNvSpPr>
              <p:nvPr/>
            </p:nvSpPr>
            <p:spPr bwMode="auto">
              <a:xfrm>
                <a:off x="4704" y="2400"/>
                <a:ext cx="864" cy="288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sp>
          <p:nvSpPr>
            <p:cNvPr id="58447" name="Text Box 79"/>
            <p:cNvSpPr txBox="1">
              <a:spLocks noChangeArrowheads="1"/>
            </p:cNvSpPr>
            <p:nvPr/>
          </p:nvSpPr>
          <p:spPr bwMode="auto">
            <a:xfrm>
              <a:off x="4882" y="2352"/>
              <a:ext cx="17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200">
                  <a:solidFill>
                    <a:schemeClr val="tx1"/>
                  </a:solidFill>
                  <a:latin typeface="Comic Sans MS" pitchFamily="66" charset="0"/>
                </a:rPr>
                <a:t>x</a:t>
              </a:r>
            </a:p>
          </p:txBody>
        </p:sp>
      </p:grpSp>
      <p:graphicFrame>
        <p:nvGraphicFramePr>
          <p:cNvPr id="58448" name="Object 80"/>
          <p:cNvGraphicFramePr>
            <a:graphicFrameLocks noChangeAspect="1"/>
          </p:cNvGraphicFramePr>
          <p:nvPr/>
        </p:nvGraphicFramePr>
        <p:xfrm>
          <a:off x="366713" y="2844800"/>
          <a:ext cx="3392487" cy="337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5" name="Denklem" r:id="rId59" imgW="2108160" imgH="2095200" progId="Equation.3">
                  <p:embed/>
                </p:oleObj>
              </mc:Choice>
              <mc:Fallback>
                <p:oleObj name="Denklem" r:id="rId59" imgW="2108160" imgH="2095200" progId="Equation.3">
                  <p:embed/>
                  <p:pic>
                    <p:nvPicPr>
                      <p:cNvPr id="0" name="Object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13" y="2844800"/>
                        <a:ext cx="3392487" cy="337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449" name="Oval 81"/>
          <p:cNvSpPr>
            <a:spLocks noChangeArrowheads="1"/>
          </p:cNvSpPr>
          <p:nvPr/>
        </p:nvSpPr>
        <p:spPr bwMode="auto">
          <a:xfrm>
            <a:off x="4891088" y="4371975"/>
            <a:ext cx="2895600" cy="457200"/>
          </a:xfrm>
          <a:prstGeom prst="ellipse">
            <a:avLst/>
          </a:prstGeom>
          <a:noFill/>
          <a:ln w="76200" cmpd="tri">
            <a:solidFill>
              <a:srgbClr val="FFCC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grpSp>
        <p:nvGrpSpPr>
          <p:cNvPr id="58455" name="Group 87"/>
          <p:cNvGrpSpPr>
            <a:grpSpLocks/>
          </p:cNvGrpSpPr>
          <p:nvPr/>
        </p:nvGrpSpPr>
        <p:grpSpPr bwMode="auto">
          <a:xfrm>
            <a:off x="76200" y="6127750"/>
            <a:ext cx="2590800" cy="654050"/>
            <a:chOff x="48" y="3860"/>
            <a:chExt cx="1632" cy="412"/>
          </a:xfrm>
        </p:grpSpPr>
        <p:pic>
          <p:nvPicPr>
            <p:cNvPr id="58451" name="Picture 83" descr="BD05219_"/>
            <p:cNvPicPr>
              <a:picLocks noChangeAspect="1" noChangeArrowheads="1"/>
            </p:cNvPicPr>
            <p:nvPr/>
          </p:nvPicPr>
          <p:blipFill>
            <a:blip r:embed="rId6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3860"/>
              <a:ext cx="384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452" name="Text Box 84">
              <a:hlinkClick r:id="rId6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36" y="3978"/>
              <a:ext cx="1026" cy="204"/>
            </a:xfrm>
            <a:prstGeom prst="rect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tr-TR" sz="1400" b="1">
                  <a:solidFill>
                    <a:srgbClr val="FF66FF"/>
                  </a:solidFill>
                  <a:latin typeface="Comic Sans MS" pitchFamily="66" charset="0"/>
                </a:rPr>
                <a:t>Özel Soru</a:t>
              </a:r>
            </a:p>
          </p:txBody>
        </p:sp>
        <p:sp>
          <p:nvSpPr>
            <p:cNvPr id="58453" name="AutoShape 85"/>
            <p:cNvSpPr>
              <a:spLocks noChangeArrowheads="1"/>
            </p:cNvSpPr>
            <p:nvPr/>
          </p:nvSpPr>
          <p:spPr bwMode="auto">
            <a:xfrm>
              <a:off x="400" y="3864"/>
              <a:ext cx="144" cy="96"/>
            </a:xfrm>
            <a:prstGeom prst="star5">
              <a:avLst/>
            </a:pr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454" name="AutoShape 86"/>
            <p:cNvSpPr>
              <a:spLocks noChangeArrowheads="1"/>
            </p:cNvSpPr>
            <p:nvPr/>
          </p:nvSpPr>
          <p:spPr bwMode="auto">
            <a:xfrm>
              <a:off x="1536" y="4176"/>
              <a:ext cx="144" cy="96"/>
            </a:xfrm>
            <a:prstGeom prst="star5">
              <a:avLst/>
            </a:pr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83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584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584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84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8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58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5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önceki boyut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6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8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584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ilim windows çık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58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3" dur="500"/>
                                        <p:tgtEl>
                                          <p:spTgt spid="584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eyzbol yıldı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 autoUpdateAnimBg="0"/>
      <p:bldP spid="58374" grpId="0" autoUpdateAnimBg="0"/>
      <p:bldP spid="58378" grpId="0" autoUpdateAnimBg="0"/>
      <p:bldP spid="58379" grpId="0" autoUpdateAnimBg="0"/>
      <p:bldP spid="58398" grpId="0" autoUpdateAnimBg="0"/>
      <p:bldP spid="58400" grpId="0" autoUpdateAnimBg="0"/>
      <p:bldP spid="58401" grpId="0" autoUpdateAnimBg="0"/>
      <p:bldP spid="58402" grpId="0" autoUpdateAnimBg="0"/>
      <p:bldP spid="5844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62" name="Rectangle 18"/>
          <p:cNvSpPr>
            <a:spLocks noChangeArrowheads="1"/>
          </p:cNvSpPr>
          <p:nvPr/>
        </p:nvSpPr>
        <p:spPr bwMode="auto">
          <a:xfrm>
            <a:off x="436563" y="381000"/>
            <a:ext cx="2154237" cy="406400"/>
          </a:xfrm>
          <a:prstGeom prst="rect">
            <a:avLst/>
          </a:prstGeom>
          <a:solidFill>
            <a:srgbClr val="F9F907"/>
          </a:solidFill>
          <a:ln w="9525">
            <a:solidFill>
              <a:srgbClr val="00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" b="1" i="1">
                <a:solidFill>
                  <a:srgbClr val="003366"/>
                </a:solidFill>
                <a:latin typeface="Lucida Calligraphy" pitchFamily="66" charset="0"/>
                <a:sym typeface="Symbol" pitchFamily="18" charset="2"/>
              </a:rPr>
              <a:t>Özel  Soru</a:t>
            </a:r>
          </a:p>
        </p:txBody>
      </p:sp>
      <p:sp>
        <p:nvSpPr>
          <p:cNvPr id="57364" name="AutoShape 20"/>
          <p:cNvSpPr>
            <a:spLocks noChangeArrowheads="1"/>
          </p:cNvSpPr>
          <p:nvPr/>
        </p:nvSpPr>
        <p:spPr bwMode="auto">
          <a:xfrm>
            <a:off x="1066800" y="901700"/>
            <a:ext cx="304800" cy="228600"/>
          </a:xfrm>
          <a:prstGeom prst="star5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7366" name="AutoShape 22"/>
          <p:cNvSpPr>
            <a:spLocks noChangeArrowheads="1"/>
          </p:cNvSpPr>
          <p:nvPr/>
        </p:nvSpPr>
        <p:spPr bwMode="auto">
          <a:xfrm>
            <a:off x="1524000" y="901700"/>
            <a:ext cx="304800" cy="228600"/>
          </a:xfrm>
          <a:prstGeom prst="star5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7367" name="AutoShape 23"/>
          <p:cNvSpPr>
            <a:spLocks noChangeArrowheads="1"/>
          </p:cNvSpPr>
          <p:nvPr/>
        </p:nvSpPr>
        <p:spPr bwMode="auto">
          <a:xfrm>
            <a:off x="1295400" y="1206500"/>
            <a:ext cx="304800" cy="228600"/>
          </a:xfrm>
          <a:prstGeom prst="star5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graphicFrame>
        <p:nvGraphicFramePr>
          <p:cNvPr id="57368" name="Object 24"/>
          <p:cNvGraphicFramePr>
            <a:graphicFrameLocks noChangeAspect="1"/>
          </p:cNvGraphicFramePr>
          <p:nvPr/>
        </p:nvGraphicFramePr>
        <p:xfrm>
          <a:off x="533400" y="1811338"/>
          <a:ext cx="2667000" cy="177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4" name="Denklem" r:id="rId9" imgW="1549080" imgH="1028520" progId="Equation.3">
                  <p:embed/>
                </p:oleObj>
              </mc:Choice>
              <mc:Fallback>
                <p:oleObj name="Denklem" r:id="rId9" imgW="1549080" imgH="102852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811338"/>
                        <a:ext cx="2667000" cy="177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7392" name="Group 48"/>
          <p:cNvGrpSpPr>
            <a:grpSpLocks/>
          </p:cNvGrpSpPr>
          <p:nvPr/>
        </p:nvGrpSpPr>
        <p:grpSpPr bwMode="auto">
          <a:xfrm>
            <a:off x="539750" y="3756025"/>
            <a:ext cx="2763838" cy="815975"/>
            <a:chOff x="340" y="2366"/>
            <a:chExt cx="1741" cy="514"/>
          </a:xfrm>
        </p:grpSpPr>
        <p:sp>
          <p:nvSpPr>
            <p:cNvPr id="57370" name="Rectangle 26"/>
            <p:cNvSpPr>
              <a:spLocks noChangeArrowheads="1"/>
            </p:cNvSpPr>
            <p:nvPr/>
          </p:nvSpPr>
          <p:spPr bwMode="auto">
            <a:xfrm>
              <a:off x="340" y="2366"/>
              <a:ext cx="174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-29  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-21</a:t>
              </a:r>
              <a:r>
                <a:rPr lang="tr-TR" sz="1400">
                  <a:latin typeface="Arial" charset="0"/>
                </a:rPr>
                <a:t>  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</a:t>
              </a:r>
              <a:r>
                <a:rPr lang="tr-TR" sz="1400">
                  <a:latin typeface="Arial" charset="0"/>
                </a:rPr>
                <a:t>C)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7</a:t>
              </a:r>
              <a:r>
                <a:rPr lang="tr-TR" sz="1400">
                  <a:latin typeface="Arial" charset="0"/>
                </a:rPr>
                <a:t> </a:t>
              </a:r>
              <a:endParaRPr lang="tr-TR" sz="140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7375" name="Rectangle 31"/>
            <p:cNvSpPr>
              <a:spLocks noChangeArrowheads="1"/>
            </p:cNvSpPr>
            <p:nvPr/>
          </p:nvSpPr>
          <p:spPr bwMode="auto">
            <a:xfrm>
              <a:off x="602" y="2688"/>
              <a:ext cx="109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21</a:t>
              </a:r>
              <a:r>
                <a:rPr lang="tr-TR" sz="1400">
                  <a:latin typeface="Arial" charset="0"/>
                </a:rPr>
                <a:t>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</a:t>
              </a:r>
              <a:r>
                <a:rPr lang="tr-TR" sz="1400">
                  <a:latin typeface="Arial" charset="0"/>
                </a:rPr>
                <a:t>E)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29  </a:t>
              </a:r>
            </a:p>
          </p:txBody>
        </p:sp>
      </p:grpSp>
      <p:sp>
        <p:nvSpPr>
          <p:cNvPr id="57376" name="Rectangle 32"/>
          <p:cNvSpPr>
            <a:spLocks noChangeArrowheads="1"/>
          </p:cNvSpPr>
          <p:nvPr/>
        </p:nvSpPr>
        <p:spPr bwMode="auto">
          <a:xfrm>
            <a:off x="3810000" y="304800"/>
            <a:ext cx="21542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F90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" b="1" i="1">
                <a:solidFill>
                  <a:srgbClr val="003366"/>
                </a:solidFill>
                <a:latin typeface="Lucida Calligraphy" pitchFamily="66" charset="0"/>
                <a:sym typeface="Symbol" pitchFamily="18" charset="2"/>
              </a:rPr>
              <a:t>Çözümü</a:t>
            </a:r>
          </a:p>
        </p:txBody>
      </p:sp>
      <p:grpSp>
        <p:nvGrpSpPr>
          <p:cNvPr id="57388" name="Group 44"/>
          <p:cNvGrpSpPr>
            <a:grpSpLocks/>
          </p:cNvGrpSpPr>
          <p:nvPr/>
        </p:nvGrpSpPr>
        <p:grpSpPr bwMode="auto">
          <a:xfrm>
            <a:off x="4289425" y="749300"/>
            <a:ext cx="3863975" cy="5334000"/>
            <a:chOff x="2702" y="624"/>
            <a:chExt cx="2434" cy="3360"/>
          </a:xfrm>
        </p:grpSpPr>
        <p:graphicFrame>
          <p:nvGraphicFramePr>
            <p:cNvPr id="57377" name="Object 33"/>
            <p:cNvGraphicFramePr>
              <a:graphicFrameLocks noChangeAspect="1"/>
            </p:cNvGraphicFramePr>
            <p:nvPr/>
          </p:nvGraphicFramePr>
          <p:xfrm>
            <a:off x="2702" y="624"/>
            <a:ext cx="2434" cy="3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95" name="Denklem" r:id="rId11" imgW="2336760" imgH="3225600" progId="Equation.3">
                    <p:embed/>
                  </p:oleObj>
                </mc:Choice>
                <mc:Fallback>
                  <p:oleObj name="Denklem" r:id="rId11" imgW="2336760" imgH="3225600" progId="Equation.3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02" y="624"/>
                          <a:ext cx="2434" cy="33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379" name="Line 35"/>
            <p:cNvSpPr>
              <a:spLocks noChangeShapeType="1"/>
            </p:cNvSpPr>
            <p:nvPr/>
          </p:nvSpPr>
          <p:spPr bwMode="auto">
            <a:xfrm flipH="1">
              <a:off x="2832" y="377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7380" name="Line 36"/>
            <p:cNvSpPr>
              <a:spLocks noChangeShapeType="1"/>
            </p:cNvSpPr>
            <p:nvPr/>
          </p:nvSpPr>
          <p:spPr bwMode="auto">
            <a:xfrm flipH="1">
              <a:off x="2832" y="3744"/>
              <a:ext cx="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pic>
          <p:nvPicPr>
            <p:cNvPr id="57382" name="Picture 38" descr="BD21302_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4" y="3021"/>
              <a:ext cx="115" cy="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83" name="Picture 39" descr="BD21295_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8" y="2784"/>
              <a:ext cx="108" cy="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84" name="Picture 40" descr="BD21295_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9" y="3237"/>
              <a:ext cx="108" cy="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85" name="Picture 41" descr="BD21302_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2" y="3223"/>
              <a:ext cx="115" cy="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386" name="Text Box 42"/>
          <p:cNvSpPr txBox="1">
            <a:spLocks noChangeArrowheads="1"/>
          </p:cNvSpPr>
          <p:nvPr/>
        </p:nvSpPr>
        <p:spPr bwMode="auto">
          <a:xfrm>
            <a:off x="6502400" y="38100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r-TR">
                <a:solidFill>
                  <a:srgbClr val="CC0000"/>
                </a:solidFill>
                <a:latin typeface="Monotype Corsiva" pitchFamily="66" charset="0"/>
              </a:rPr>
              <a:t>görmek için </a:t>
            </a:r>
            <a:r>
              <a:rPr lang="en-US">
                <a:solidFill>
                  <a:srgbClr val="CC0000"/>
                </a:solidFill>
                <a:latin typeface="Monotype Corsiva" pitchFamily="66" charset="0"/>
              </a:rPr>
              <a:t>tıklayın</a:t>
            </a:r>
          </a:p>
        </p:txBody>
      </p:sp>
      <p:sp>
        <p:nvSpPr>
          <p:cNvPr id="57387" name="Rectangle 43"/>
          <p:cNvSpPr>
            <a:spLocks noChangeArrowheads="1"/>
          </p:cNvSpPr>
          <p:nvPr/>
        </p:nvSpPr>
        <p:spPr bwMode="auto">
          <a:xfrm>
            <a:off x="6908800" y="5524500"/>
            <a:ext cx="1371600" cy="376238"/>
          </a:xfrm>
          <a:prstGeom prst="rect">
            <a:avLst/>
          </a:prstGeom>
          <a:solidFill>
            <a:srgbClr val="E4FA9E">
              <a:alpha val="50000"/>
            </a:srgbClr>
          </a:solidFill>
          <a:ln w="9525">
            <a:solidFill>
              <a:srgbClr val="FFCC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r-TR" sz="1800">
                <a:solidFill>
                  <a:srgbClr val="003366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800" b="1">
                <a:solidFill>
                  <a:srgbClr val="003366"/>
                </a:solidFill>
                <a:latin typeface="Arial" charset="0"/>
                <a:sym typeface="Symbol" pitchFamily="18" charset="2"/>
              </a:rPr>
              <a:t>B</a:t>
            </a:r>
          </a:p>
        </p:txBody>
      </p:sp>
      <p:grpSp>
        <p:nvGrpSpPr>
          <p:cNvPr id="57393" name="Group 49"/>
          <p:cNvGrpSpPr>
            <a:grpSpLocks/>
          </p:cNvGrpSpPr>
          <p:nvPr/>
        </p:nvGrpSpPr>
        <p:grpSpPr bwMode="auto">
          <a:xfrm>
            <a:off x="7302500" y="6219825"/>
            <a:ext cx="2143125" cy="533400"/>
            <a:chOff x="4600" y="3918"/>
            <a:chExt cx="1350" cy="336"/>
          </a:xfrm>
        </p:grpSpPr>
        <p:sp>
          <p:nvSpPr>
            <p:cNvPr id="57390" name="AutoShape 46">
              <a:hlinkClick r:id="rId1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57391" name="AutoShape 47">
              <a:hlinkClick r:id="rId1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simge durumun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ilim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7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7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ilgisayarınızın İçi windows çık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7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ilim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7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ilim başlangı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73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62" grpId="0" animBg="1" autoUpdateAnimBg="0"/>
      <p:bldP spid="57364" grpId="0" animBg="1"/>
      <p:bldP spid="57366" grpId="0" animBg="1"/>
      <p:bldP spid="57367" grpId="0" animBg="1"/>
      <p:bldP spid="57376" grpId="0" autoUpdateAnimBg="0"/>
      <p:bldP spid="57386" grpId="0" autoUpdateAnimBg="0"/>
      <p:bldP spid="57387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8" name="Text Box 14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5476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İki Karmaşık Sayının Eşitliği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873125" y="685800"/>
            <a:ext cx="52387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Reel kısımları ve imajiner kısımları kendi aralarında eşit olan iki karmaşık sayı eşittir.</a:t>
            </a:r>
          </a:p>
        </p:txBody>
      </p:sp>
      <p:graphicFrame>
        <p:nvGraphicFramePr>
          <p:cNvPr id="6160" name="Object 16"/>
          <p:cNvGraphicFramePr>
            <a:graphicFrameLocks noChangeAspect="1"/>
          </p:cNvGraphicFramePr>
          <p:nvPr/>
        </p:nvGraphicFramePr>
        <p:xfrm>
          <a:off x="1306513" y="1295400"/>
          <a:ext cx="379095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Denklem" r:id="rId10" imgW="2666880" imgH="444240" progId="Equation.3">
                  <p:embed/>
                </p:oleObj>
              </mc:Choice>
              <mc:Fallback>
                <p:oleObj name="Denklem" r:id="rId10" imgW="2666880" imgH="4442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6513" y="1295400"/>
                        <a:ext cx="3790950" cy="631825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9525">
                        <a:solidFill>
                          <a:srgbClr val="CC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436563" y="1981200"/>
            <a:ext cx="11366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...4  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5397500" y="2133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488950" y="35814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5381625" y="37338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6165" name="Object 21"/>
          <p:cNvGraphicFramePr>
            <a:graphicFrameLocks noChangeAspect="1"/>
          </p:cNvGraphicFramePr>
          <p:nvPr/>
        </p:nvGraphicFramePr>
        <p:xfrm>
          <a:off x="1287463" y="2286000"/>
          <a:ext cx="3055937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Denklem" r:id="rId12" imgW="2031840" imgH="634680" progId="Equation.3">
                  <p:embed/>
                </p:oleObj>
              </mc:Choice>
              <mc:Fallback>
                <p:oleObj name="Denklem" r:id="rId12" imgW="2031840" imgH="6346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463" y="2286000"/>
                        <a:ext cx="3055937" cy="955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793750" y="3276600"/>
            <a:ext cx="44084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-2            </a:t>
            </a:r>
            <a:r>
              <a:rPr lang="tr-TR" sz="1400">
                <a:latin typeface="Arial" charset="0"/>
              </a:rPr>
              <a:t>B)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-1            </a:t>
            </a:r>
            <a:r>
              <a:rPr lang="tr-TR" sz="1400">
                <a:latin typeface="Arial" charset="0"/>
              </a:rPr>
              <a:t>C)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2            </a:t>
            </a:r>
            <a:r>
              <a:rPr lang="tr-TR" sz="1400">
                <a:latin typeface="Arial" charset="0"/>
              </a:rPr>
              <a:t>D)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3  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5  </a:t>
            </a:r>
          </a:p>
        </p:txBody>
      </p:sp>
      <p:graphicFrame>
        <p:nvGraphicFramePr>
          <p:cNvPr id="6167" name="Object 23"/>
          <p:cNvGraphicFramePr>
            <a:graphicFrameLocks noChangeAspect="1"/>
          </p:cNvGraphicFramePr>
          <p:nvPr/>
        </p:nvGraphicFramePr>
        <p:xfrm>
          <a:off x="990600" y="3810000"/>
          <a:ext cx="4495800" cy="226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Denklem" r:id="rId14" imgW="2145960" imgH="1079280" progId="Equation.3">
                  <p:embed/>
                </p:oleObj>
              </mc:Choice>
              <mc:Fallback>
                <p:oleObj name="Denklem" r:id="rId14" imgW="2145960" imgH="107928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810000"/>
                        <a:ext cx="4495800" cy="2262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284663" y="6096000"/>
            <a:ext cx="874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D</a:t>
            </a:r>
          </a:p>
        </p:txBody>
      </p:sp>
      <p:sp>
        <p:nvSpPr>
          <p:cNvPr id="6172" name="AutoShape 28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8255000" y="6219825"/>
            <a:ext cx="1190625" cy="533400"/>
          </a:xfrm>
          <a:prstGeom prst="horizontalScroll">
            <a:avLst>
              <a:gd name="adj" fmla="val 12500"/>
            </a:avLst>
          </a:prstGeom>
          <a:solidFill>
            <a:srgbClr val="0033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/>
              <a:t>Ana Menü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utoUpdateAnimBg="0"/>
      <p:bldP spid="6159" grpId="0" autoUpdateAnimBg="0"/>
      <p:bldP spid="6161" grpId="0" autoUpdateAnimBg="0"/>
      <p:bldP spid="6162" grpId="0" autoUpdateAnimBg="0"/>
      <p:bldP spid="6163" grpId="0" autoUpdateAnimBg="0"/>
      <p:bldP spid="6164" grpId="0" autoUpdateAnimBg="0"/>
      <p:bldP spid="6166" grpId="0" autoUpdateAnimBg="0"/>
      <p:bldP spid="6169" grpId="0" autoUpdateAnimBg="0"/>
      <p:bldP spid="6172" grpId="0" animBg="1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8" name="Object 6"/>
          <p:cNvGraphicFramePr>
            <a:graphicFrameLocks noChangeAspect="1"/>
          </p:cNvGraphicFramePr>
          <p:nvPr/>
        </p:nvGraphicFramePr>
        <p:xfrm>
          <a:off x="325438" y="1752600"/>
          <a:ext cx="3082925" cy="102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2" name="Denklem" r:id="rId9" imgW="1790640" imgH="596880" progId="Equation.3">
                  <p:embed/>
                </p:oleObj>
              </mc:Choice>
              <mc:Fallback>
                <p:oleObj name="Denklem" r:id="rId9" imgW="1790640" imgH="5968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8" y="1752600"/>
                        <a:ext cx="3082925" cy="1027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9416" name="Group 24"/>
          <p:cNvGrpSpPr>
            <a:grpSpLocks/>
          </p:cNvGrpSpPr>
          <p:nvPr/>
        </p:nvGrpSpPr>
        <p:grpSpPr bwMode="auto">
          <a:xfrm>
            <a:off x="406400" y="2908300"/>
            <a:ext cx="2698750" cy="863600"/>
            <a:chOff x="340" y="2336"/>
            <a:chExt cx="1700" cy="544"/>
          </a:xfrm>
        </p:grpSpPr>
        <p:sp>
          <p:nvSpPr>
            <p:cNvPr id="59399" name="Rectangle 7"/>
            <p:cNvSpPr>
              <a:spLocks noChangeArrowheads="1"/>
            </p:cNvSpPr>
            <p:nvPr/>
          </p:nvSpPr>
          <p:spPr bwMode="auto">
            <a:xfrm>
              <a:off x="340" y="2366"/>
              <a:ext cx="15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A)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  </a:t>
              </a:r>
              <a:r>
                <a:rPr lang="tr-TR" sz="1400">
                  <a:latin typeface="Arial" charset="0"/>
                </a:rPr>
                <a:t>B)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</a:t>
              </a:r>
              <a:r>
                <a:rPr lang="tr-TR" sz="1400">
                  <a:latin typeface="Arial" charset="0"/>
                </a:rPr>
                <a:t>  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</a:t>
              </a:r>
              <a:r>
                <a:rPr lang="tr-TR" sz="1400">
                  <a:latin typeface="Arial" charset="0"/>
                </a:rPr>
                <a:t>C)  </a:t>
              </a:r>
              <a:endParaRPr lang="tr-TR" sz="140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9400" name="Rectangle 8"/>
            <p:cNvSpPr>
              <a:spLocks noChangeArrowheads="1"/>
            </p:cNvSpPr>
            <p:nvPr/>
          </p:nvSpPr>
          <p:spPr bwMode="auto">
            <a:xfrm>
              <a:off x="621" y="2688"/>
              <a:ext cx="105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90000"/>
                </a:spcBef>
              </a:pPr>
              <a:r>
                <a:rPr lang="tr-TR" sz="1400">
                  <a:latin typeface="Arial" charset="0"/>
                </a:rPr>
                <a:t>D)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</a:t>
              </a:r>
              <a:r>
                <a:rPr lang="tr-TR" sz="1400">
                  <a:latin typeface="Arial" charset="0"/>
                </a:rPr>
                <a:t>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        </a:t>
              </a:r>
              <a:r>
                <a:rPr lang="tr-TR" sz="1400">
                  <a:latin typeface="Arial" charset="0"/>
                </a:rPr>
                <a:t>E) 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</a:t>
              </a:r>
            </a:p>
          </p:txBody>
        </p:sp>
        <p:graphicFrame>
          <p:nvGraphicFramePr>
            <p:cNvPr id="59411" name="Object 19"/>
            <p:cNvGraphicFramePr>
              <a:graphicFrameLocks noChangeAspect="1"/>
            </p:cNvGraphicFramePr>
            <p:nvPr/>
          </p:nvGraphicFramePr>
          <p:xfrm>
            <a:off x="536" y="2336"/>
            <a:ext cx="240" cy="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433" name="Denklem" r:id="rId11" imgW="215640" imgH="190440" progId="Equation.3">
                    <p:embed/>
                  </p:oleObj>
                </mc:Choice>
                <mc:Fallback>
                  <p:oleObj name="Denklem" r:id="rId11" imgW="215640" imgH="190440" progId="Equation.3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6" y="2336"/>
                          <a:ext cx="240" cy="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412" name="Object 20"/>
            <p:cNvGraphicFramePr>
              <a:graphicFrameLocks noChangeAspect="1"/>
            </p:cNvGraphicFramePr>
            <p:nvPr/>
          </p:nvGraphicFramePr>
          <p:xfrm>
            <a:off x="1184" y="2336"/>
            <a:ext cx="240" cy="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434" name="Denklem" r:id="rId13" imgW="215640" imgH="190440" progId="Equation.3">
                    <p:embed/>
                  </p:oleObj>
                </mc:Choice>
                <mc:Fallback>
                  <p:oleObj name="Denklem" r:id="rId13" imgW="215640" imgH="190440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4" y="2336"/>
                          <a:ext cx="240" cy="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413" name="Object 21"/>
            <p:cNvGraphicFramePr>
              <a:graphicFrameLocks noChangeAspect="1"/>
            </p:cNvGraphicFramePr>
            <p:nvPr/>
          </p:nvGraphicFramePr>
          <p:xfrm>
            <a:off x="1800" y="2336"/>
            <a:ext cx="240" cy="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435" name="Denklem" r:id="rId15" imgW="215640" imgH="190440" progId="Equation.3">
                    <p:embed/>
                  </p:oleObj>
                </mc:Choice>
                <mc:Fallback>
                  <p:oleObj name="Denklem" r:id="rId15" imgW="215640" imgH="190440" progId="Equation.3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00" y="2336"/>
                          <a:ext cx="240" cy="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414" name="Object 22"/>
            <p:cNvGraphicFramePr>
              <a:graphicFrameLocks noChangeAspect="1"/>
            </p:cNvGraphicFramePr>
            <p:nvPr/>
          </p:nvGraphicFramePr>
          <p:xfrm>
            <a:off x="804" y="2659"/>
            <a:ext cx="297" cy="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436" name="Denklem" r:id="rId17" imgW="266400" imgH="190440" progId="Equation.3">
                    <p:embed/>
                  </p:oleObj>
                </mc:Choice>
                <mc:Fallback>
                  <p:oleObj name="Denklem" r:id="rId17" imgW="266400" imgH="190440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4" y="2659"/>
                          <a:ext cx="297" cy="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415" name="Object 23"/>
            <p:cNvGraphicFramePr>
              <a:graphicFrameLocks noChangeAspect="1"/>
            </p:cNvGraphicFramePr>
            <p:nvPr/>
          </p:nvGraphicFramePr>
          <p:xfrm>
            <a:off x="1511" y="2656"/>
            <a:ext cx="297" cy="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437" name="Denklem" r:id="rId19" imgW="266400" imgH="190440" progId="Equation.3">
                    <p:embed/>
                  </p:oleObj>
                </mc:Choice>
                <mc:Fallback>
                  <p:oleObj name="Denklem" r:id="rId19" imgW="266400" imgH="190440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1" y="2656"/>
                          <a:ext cx="297" cy="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9429" name="Group 37"/>
          <p:cNvGrpSpPr>
            <a:grpSpLocks/>
          </p:cNvGrpSpPr>
          <p:nvPr/>
        </p:nvGrpSpPr>
        <p:grpSpPr bwMode="auto">
          <a:xfrm>
            <a:off x="3810000" y="990600"/>
            <a:ext cx="5651500" cy="3467100"/>
            <a:chOff x="2400" y="624"/>
            <a:chExt cx="3560" cy="2184"/>
          </a:xfrm>
        </p:grpSpPr>
        <p:graphicFrame>
          <p:nvGraphicFramePr>
            <p:cNvPr id="59417" name="Object 25"/>
            <p:cNvGraphicFramePr>
              <a:graphicFrameLocks noChangeAspect="1"/>
            </p:cNvGraphicFramePr>
            <p:nvPr/>
          </p:nvGraphicFramePr>
          <p:xfrm>
            <a:off x="2400" y="624"/>
            <a:ext cx="2448" cy="10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438" name="Denklem" r:id="rId21" imgW="1790640" imgH="736560" progId="Equation.3">
                    <p:embed/>
                  </p:oleObj>
                </mc:Choice>
                <mc:Fallback>
                  <p:oleObj name="Denklem" r:id="rId21" imgW="1790640" imgH="736560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0" y="624"/>
                          <a:ext cx="2448" cy="10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418" name="Object 26"/>
            <p:cNvGraphicFramePr>
              <a:graphicFrameLocks noChangeAspect="1"/>
            </p:cNvGraphicFramePr>
            <p:nvPr/>
          </p:nvGraphicFramePr>
          <p:xfrm>
            <a:off x="2408" y="1368"/>
            <a:ext cx="3552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439" name="Denklem" r:id="rId23" imgW="3174840" imgH="406080" progId="Equation.3">
                    <p:embed/>
                  </p:oleObj>
                </mc:Choice>
                <mc:Fallback>
                  <p:oleObj name="Denklem" r:id="rId23" imgW="3174840" imgH="406080" progId="Equation.3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8" y="1368"/>
                          <a:ext cx="3552" cy="4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3366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419" name="Object 27"/>
            <p:cNvGraphicFramePr>
              <a:graphicFrameLocks noChangeAspect="1"/>
            </p:cNvGraphicFramePr>
            <p:nvPr/>
          </p:nvGraphicFramePr>
          <p:xfrm>
            <a:off x="2400" y="1768"/>
            <a:ext cx="2652" cy="10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440" name="Denklem" r:id="rId25" imgW="1942920" imgH="761760" progId="Equation.3">
                    <p:embed/>
                  </p:oleObj>
                </mc:Choice>
                <mc:Fallback>
                  <p:oleObj name="Denklem" r:id="rId25" imgW="1942920" imgH="761760" progId="Equation.3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0" y="1768"/>
                          <a:ext cx="2652" cy="10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9431" name="Group 39"/>
          <p:cNvGrpSpPr>
            <a:grpSpLocks/>
          </p:cNvGrpSpPr>
          <p:nvPr/>
        </p:nvGrpSpPr>
        <p:grpSpPr bwMode="auto">
          <a:xfrm>
            <a:off x="7302500" y="6219825"/>
            <a:ext cx="2143125" cy="533400"/>
            <a:chOff x="4600" y="3918"/>
            <a:chExt cx="1350" cy="336"/>
          </a:xfrm>
        </p:grpSpPr>
        <p:sp>
          <p:nvSpPr>
            <p:cNvPr id="59421" name="AutoShape 29">
              <a:hlinkClick r:id="rId2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0" y="3936"/>
              <a:ext cx="550" cy="288"/>
            </a:xfrm>
            <a:prstGeom prst="leftArrow">
              <a:avLst>
                <a:gd name="adj1" fmla="val 50000"/>
                <a:gd name="adj2" fmla="val 4774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59422" name="AutoShape 30">
              <a:hlinkClick r:id="rId2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00" y="3918"/>
              <a:ext cx="75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</p:grpSp>
      <p:sp>
        <p:nvSpPr>
          <p:cNvPr id="59423" name="Rectangle 31"/>
          <p:cNvSpPr>
            <a:spLocks noChangeArrowheads="1"/>
          </p:cNvSpPr>
          <p:nvPr/>
        </p:nvSpPr>
        <p:spPr bwMode="auto">
          <a:xfrm>
            <a:off x="436563" y="381000"/>
            <a:ext cx="2154237" cy="406400"/>
          </a:xfrm>
          <a:prstGeom prst="rect">
            <a:avLst/>
          </a:prstGeom>
          <a:solidFill>
            <a:srgbClr val="F9F907"/>
          </a:solidFill>
          <a:ln w="9525">
            <a:solidFill>
              <a:srgbClr val="00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" b="1" i="1">
                <a:solidFill>
                  <a:srgbClr val="003366"/>
                </a:solidFill>
                <a:latin typeface="Lucida Calligraphy" pitchFamily="66" charset="0"/>
                <a:sym typeface="Symbol" pitchFamily="18" charset="2"/>
              </a:rPr>
              <a:t>Özel  Soru</a:t>
            </a:r>
          </a:p>
        </p:txBody>
      </p:sp>
      <p:sp>
        <p:nvSpPr>
          <p:cNvPr id="59424" name="AutoShape 32"/>
          <p:cNvSpPr>
            <a:spLocks noChangeArrowheads="1"/>
          </p:cNvSpPr>
          <p:nvPr/>
        </p:nvSpPr>
        <p:spPr bwMode="auto">
          <a:xfrm>
            <a:off x="1066800" y="901700"/>
            <a:ext cx="304800" cy="228600"/>
          </a:xfrm>
          <a:prstGeom prst="star5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9425" name="AutoShape 33"/>
          <p:cNvSpPr>
            <a:spLocks noChangeArrowheads="1"/>
          </p:cNvSpPr>
          <p:nvPr/>
        </p:nvSpPr>
        <p:spPr bwMode="auto">
          <a:xfrm>
            <a:off x="1524000" y="901700"/>
            <a:ext cx="304800" cy="228600"/>
          </a:xfrm>
          <a:prstGeom prst="star5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9426" name="AutoShape 34"/>
          <p:cNvSpPr>
            <a:spLocks noChangeArrowheads="1"/>
          </p:cNvSpPr>
          <p:nvPr/>
        </p:nvSpPr>
        <p:spPr bwMode="auto">
          <a:xfrm>
            <a:off x="1295400" y="1206500"/>
            <a:ext cx="304800" cy="228600"/>
          </a:xfrm>
          <a:prstGeom prst="star5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9427" name="Rectangle 35"/>
          <p:cNvSpPr>
            <a:spLocks noChangeArrowheads="1"/>
          </p:cNvSpPr>
          <p:nvPr/>
        </p:nvSpPr>
        <p:spPr bwMode="auto">
          <a:xfrm>
            <a:off x="3657600" y="457200"/>
            <a:ext cx="21542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F90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" b="1" i="1">
                <a:solidFill>
                  <a:srgbClr val="003366"/>
                </a:solidFill>
                <a:latin typeface="Lucida Calligraphy" pitchFamily="66" charset="0"/>
                <a:sym typeface="Symbol" pitchFamily="18" charset="2"/>
              </a:rPr>
              <a:t>Çözümü</a:t>
            </a:r>
          </a:p>
        </p:txBody>
      </p:sp>
      <p:sp>
        <p:nvSpPr>
          <p:cNvPr id="59428" name="Text Box 36"/>
          <p:cNvSpPr txBox="1">
            <a:spLocks noChangeArrowheads="1"/>
          </p:cNvSpPr>
          <p:nvPr/>
        </p:nvSpPr>
        <p:spPr bwMode="auto">
          <a:xfrm>
            <a:off x="6350000" y="53340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r-TR">
                <a:solidFill>
                  <a:srgbClr val="CC0000"/>
                </a:solidFill>
                <a:latin typeface="Monotype Corsiva" pitchFamily="66" charset="0"/>
              </a:rPr>
              <a:t>görmek için </a:t>
            </a:r>
            <a:r>
              <a:rPr lang="en-US">
                <a:solidFill>
                  <a:srgbClr val="CC0000"/>
                </a:solidFill>
                <a:latin typeface="Monotype Corsiva" pitchFamily="66" charset="0"/>
              </a:rPr>
              <a:t>tıklayın</a:t>
            </a:r>
          </a:p>
        </p:txBody>
      </p:sp>
      <p:sp>
        <p:nvSpPr>
          <p:cNvPr id="59430" name="Rectangle 38"/>
          <p:cNvSpPr>
            <a:spLocks noChangeArrowheads="1"/>
          </p:cNvSpPr>
          <p:nvPr/>
        </p:nvSpPr>
        <p:spPr bwMode="auto">
          <a:xfrm>
            <a:off x="6629400" y="4419600"/>
            <a:ext cx="1371600" cy="376238"/>
          </a:xfrm>
          <a:prstGeom prst="rect">
            <a:avLst/>
          </a:prstGeom>
          <a:solidFill>
            <a:srgbClr val="E4FA9E">
              <a:alpha val="50000"/>
            </a:srgbClr>
          </a:solidFill>
          <a:ln w="9525">
            <a:solidFill>
              <a:srgbClr val="FFCC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r-TR" sz="1800">
                <a:solidFill>
                  <a:srgbClr val="003366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800" b="1">
                <a:solidFill>
                  <a:srgbClr val="003366"/>
                </a:solidFill>
                <a:latin typeface="Arial" charset="0"/>
                <a:sym typeface="Symbol" pitchFamily="18" charset="2"/>
              </a:rPr>
              <a:t>D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yzbol simge durumuna küçül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94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594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594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ilim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7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ilgisayarınızın İçi windows çık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94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ilim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94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ilim başlangı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94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23" grpId="0" animBg="1" autoUpdateAnimBg="0"/>
      <p:bldP spid="59424" grpId="0" animBg="1"/>
      <p:bldP spid="59425" grpId="0" animBg="1"/>
      <p:bldP spid="59426" grpId="0" animBg="1"/>
      <p:bldP spid="59427" grpId="0" autoUpdateAnimBg="0"/>
      <p:bldP spid="59428" grpId="0" autoUpdateAnimBg="0"/>
      <p:bldP spid="59430" grpId="0" animBg="1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WordArt 2" descr="Odun"/>
          <p:cNvSpPr>
            <a:spLocks noChangeArrowheads="1" noChangeShapeType="1" noTextEdit="1"/>
          </p:cNvSpPr>
          <p:nvPr/>
        </p:nvSpPr>
        <p:spPr bwMode="auto">
          <a:xfrm>
            <a:off x="3333750" y="228600"/>
            <a:ext cx="2678113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</a:t>
            </a:r>
          </a:p>
        </p:txBody>
      </p:sp>
      <p:sp>
        <p:nvSpPr>
          <p:cNvPr id="64515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800100"/>
            <a:ext cx="1508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Tanım</a:t>
            </a:r>
            <a:endParaRPr lang="tr-TR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4516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775" y="1109663"/>
            <a:ext cx="2114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 nin Kuvvetleri</a:t>
            </a:r>
            <a:endParaRPr lang="en-US" sz="180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64517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41363" y="14335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</a:t>
            </a: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İki Karmaşık Sayının Eşitliği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4518" name="WordArt 6" descr="Odun"/>
          <p:cNvSpPr>
            <a:spLocks noChangeArrowheads="1" noChangeShapeType="1" noTextEdit="1"/>
          </p:cNvSpPr>
          <p:nvPr/>
        </p:nvSpPr>
        <p:spPr bwMode="auto">
          <a:xfrm>
            <a:off x="3328988" y="4438650"/>
            <a:ext cx="2678112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200" kern="10"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08080"/>
                  </a:outerShdw>
                </a:effectLst>
                <a:latin typeface="Comic Sans MS"/>
              </a:rPr>
              <a:t>Karmaşık Sayılar II</a:t>
            </a: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952500" y="24447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952500" y="2744788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952500" y="3044825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64522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01675" y="5019675"/>
            <a:ext cx="469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A. Karmaşık Sayıların Kutupsal Gösterimi</a:t>
            </a:r>
          </a:p>
        </p:txBody>
      </p:sp>
      <p:sp>
        <p:nvSpPr>
          <p:cNvPr id="64523" name="Text 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09613" y="17668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4524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2109788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4525" name="Text Box 1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04850" y="3319463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F. Karmaşık Düzlem ve Bir Karmaşık Sayının Görüntüsü 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4526" name="Text Box 1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00088" y="3633788"/>
            <a:ext cx="628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G. Bir Karmaşık Sayının Mutlak Değeri (Modülü)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4527" name="Text Box 15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14375" y="3948113"/>
            <a:ext cx="4378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H. Mutlak Değerle İlgili Özellikler</a:t>
            </a:r>
            <a:endParaRPr lang="en-US" sz="1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4528" name="Rectangle 1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04850" y="532923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Kutupsal Biçimde İşlemler</a:t>
            </a:r>
          </a:p>
        </p:txBody>
      </p:sp>
      <p:sp>
        <p:nvSpPr>
          <p:cNvPr id="64529" name="Rectangle 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04850" y="563880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Bir Karmaşık Sayının Kuvveti</a:t>
            </a:r>
          </a:p>
        </p:txBody>
      </p:sp>
      <p:sp>
        <p:nvSpPr>
          <p:cNvPr id="64530" name="Rectangl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93738" y="5957888"/>
            <a:ext cx="360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Kökleri</a:t>
            </a:r>
          </a:p>
        </p:txBody>
      </p:sp>
      <p:pic>
        <p:nvPicPr>
          <p:cNvPr id="64531" name="Picture 1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57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2" name="Picture 2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1811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3" name="Picture 2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50177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4" name="Picture 2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5" name="Picture 2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1812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6" name="Picture 2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5082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7" name="Picture 25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8035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8" name="Picture 26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09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9" name="Picture 27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4036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0" name="Picture 28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7084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1" name="Picture 29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401955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2" name="Picture 30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0927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3" name="Picture 31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407025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4" name="Picture 32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7150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5" name="Picture 33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60325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6" name="Picture 34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16510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47" name="WordArt 35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14478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sp>
        <p:nvSpPr>
          <p:cNvPr id="64548" name="WordArt 3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6400" y="5334000"/>
            <a:ext cx="2971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0"/>
              </a:avLst>
            </a:prstTxWarp>
          </a:bodyPr>
          <a:lstStyle/>
          <a:p>
            <a:pPr algn="ctr"/>
            <a:r>
              <a:rPr lang="tr-TR" b="1" kern="10">
                <a:ln w="12700">
                  <a:solidFill>
                    <a:srgbClr val="66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sy="50000" kx="2115830" algn="bl" rotWithShape="0">
                    <a:srgbClr val="C0C0C0">
                      <a:alpha val="50000"/>
                    </a:srgbClr>
                  </a:outerShdw>
                </a:effectLst>
                <a:latin typeface="Lucida Handwriting"/>
              </a:rPr>
              <a:t>ÇÖZÜMLÜ SORULAR</a:t>
            </a:r>
          </a:p>
        </p:txBody>
      </p:sp>
      <p:pic>
        <p:nvPicPr>
          <p:cNvPr id="64549" name="Picture 37" descr="BD21301_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55372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52" name="AutoShape 4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255000" y="6219825"/>
            <a:ext cx="1190625" cy="533400"/>
          </a:xfrm>
          <a:prstGeom prst="horizontalScroll">
            <a:avLst>
              <a:gd name="adj" fmla="val 12500"/>
            </a:avLst>
          </a:prstGeom>
          <a:solidFill>
            <a:srgbClr val="CC00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sz="1200" b="1">
                <a:solidFill>
                  <a:schemeClr val="bg1"/>
                </a:solidFill>
              </a:rPr>
              <a:t>BİTİŞ</a:t>
            </a:r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4000"/>
              <a:t>Adı = EDA</a:t>
            </a:r>
            <a:br>
              <a:rPr lang="tr-TR" sz="4000"/>
            </a:br>
            <a:r>
              <a:rPr lang="tr-TR" sz="4000"/>
              <a:t>S.ADI= KAYA</a:t>
            </a:r>
            <a:br>
              <a:rPr lang="tr-TR" sz="4000"/>
            </a:br>
            <a:r>
              <a:rPr lang="tr-TR" sz="4000"/>
              <a:t>SINIF= 11/K</a:t>
            </a:r>
            <a:br>
              <a:rPr lang="tr-TR" sz="4000"/>
            </a:br>
            <a:r>
              <a:rPr lang="tr-TR" sz="4000"/>
              <a:t>NO= 973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0250" y="1989138"/>
            <a:ext cx="8568754" cy="4114800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r>
              <a:rPr lang="tr-TR" dirty="0"/>
              <a:t>KARMAŞIK SAYILAR </a:t>
            </a:r>
          </a:p>
          <a:p>
            <a:r>
              <a:rPr lang="tr-TR" dirty="0" smtClean="0"/>
              <a:t>ÖĞRETMEN:HALİL </a:t>
            </a:r>
            <a:r>
              <a:rPr lang="tr-TR" dirty="0"/>
              <a:t>İBRAHİM BABAOĞLU 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5476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D. Bir Karmaşık Sayının Eşleniği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793750" y="609600"/>
          <a:ext cx="4286250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Denklem" r:id="rId10" imgW="2781000" imgH="444240" progId="Equation.3">
                  <p:embed/>
                </p:oleObj>
              </mc:Choice>
              <mc:Fallback>
                <p:oleObj name="Denklem" r:id="rId10" imgW="2781000" imgH="4442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750" y="609600"/>
                        <a:ext cx="4286250" cy="658813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9525">
                        <a:solidFill>
                          <a:srgbClr val="CC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436563" y="1257300"/>
            <a:ext cx="1187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...5   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238750" y="12954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885825" y="1508125"/>
          <a:ext cx="4006850" cy="176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Denklem" r:id="rId12" imgW="2705040" imgH="1193760" progId="Equation.3">
                  <p:embed/>
                </p:oleObj>
              </mc:Choice>
              <mc:Fallback>
                <p:oleObj name="Denklem" r:id="rId12" imgW="2705040" imgH="11937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5825" y="1508125"/>
                        <a:ext cx="4006850" cy="176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219" name="Group 27"/>
          <p:cNvGrpSpPr>
            <a:grpSpLocks/>
          </p:cNvGrpSpPr>
          <p:nvPr/>
        </p:nvGrpSpPr>
        <p:grpSpPr bwMode="auto">
          <a:xfrm>
            <a:off x="476250" y="3365500"/>
            <a:ext cx="5080000" cy="1058863"/>
            <a:chOff x="300" y="2120"/>
            <a:chExt cx="3200" cy="667"/>
          </a:xfrm>
        </p:grpSpPr>
        <p:sp>
          <p:nvSpPr>
            <p:cNvPr id="8206" name="Text Box 14"/>
            <p:cNvSpPr txBox="1">
              <a:spLocks noChangeArrowheads="1"/>
            </p:cNvSpPr>
            <p:nvPr/>
          </p:nvSpPr>
          <p:spPr bwMode="auto">
            <a:xfrm>
              <a:off x="300" y="2120"/>
              <a:ext cx="3200" cy="667"/>
            </a:xfrm>
            <a:prstGeom prst="rect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chemeClr val="tx1"/>
                  </a:solidFill>
                  <a:latin typeface="Times New Roman" pitchFamily="18" charset="0"/>
                </a:rPr>
                <a:t>                   </a:t>
              </a: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Reel katsayılı ax</a:t>
              </a:r>
              <a:r>
                <a:rPr lang="tr-TR" sz="1400" baseline="30000">
                  <a:solidFill>
                    <a:schemeClr val="tx1"/>
                  </a:solidFill>
                  <a:latin typeface="Arial" charset="0"/>
                </a:rPr>
                <a:t>2</a:t>
              </a: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+bx+c=0 ikinci dereceden denkleminin köklerinden biri z=m+ni karmaşık sayısı ise diğeri bu kökün eşleniği olan z=m-ni sayısıdır. </a:t>
              </a:r>
            </a:p>
          </p:txBody>
        </p:sp>
        <p:sp>
          <p:nvSpPr>
            <p:cNvPr id="8207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366" y="2150"/>
              <a:ext cx="375" cy="18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r-TR" sz="2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66"/>
                      </a:gs>
                      <a:gs pos="100000">
                        <a:srgbClr val="0000FF"/>
                      </a:gs>
                    </a:gsLst>
                    <a:path path="rect">
                      <a:fillToRect l="50000" t="50000" r="50000" b="50000"/>
                    </a:path>
                  </a:gradFill>
                  <a:latin typeface="Comic Sans MS"/>
                </a:rPr>
                <a:t>Uyarı</a:t>
              </a:r>
            </a:p>
          </p:txBody>
        </p:sp>
      </p:grp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436563" y="4495800"/>
            <a:ext cx="1084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...6 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555625" y="4876800"/>
            <a:ext cx="5715000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            x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2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- 2x + 5 = 0 </a:t>
            </a:r>
          </a:p>
          <a:p>
            <a:pPr>
              <a:spcBef>
                <a:spcPct val="5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denkleminin çözüm kümesini bulalım.</a:t>
            </a: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476250" y="5410200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1825625" y="54864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pSp>
        <p:nvGrpSpPr>
          <p:cNvPr id="8214" name="Group 22"/>
          <p:cNvGrpSpPr>
            <a:grpSpLocks/>
          </p:cNvGrpSpPr>
          <p:nvPr/>
        </p:nvGrpSpPr>
        <p:grpSpPr bwMode="auto">
          <a:xfrm>
            <a:off x="4191000" y="4572000"/>
            <a:ext cx="4616450" cy="1981200"/>
            <a:chOff x="2688" y="3072"/>
            <a:chExt cx="2544" cy="1046"/>
          </a:xfrm>
        </p:grpSpPr>
        <p:sp>
          <p:nvSpPr>
            <p:cNvPr id="8212" name="Text Box 20"/>
            <p:cNvSpPr txBox="1">
              <a:spLocks noChangeArrowheads="1"/>
            </p:cNvSpPr>
            <p:nvPr/>
          </p:nvSpPr>
          <p:spPr bwMode="auto">
            <a:xfrm>
              <a:off x="2688" y="3072"/>
              <a:ext cx="2234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5CBF"/>
                      </a:gs>
                      <a:gs pos="25000">
                        <a:srgbClr val="0087E6"/>
                      </a:gs>
                      <a:gs pos="75000">
                        <a:srgbClr val="21D6E0"/>
                      </a:gs>
                      <a:gs pos="100000">
                        <a:srgbClr val="03D4A8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Verilen denklemde a = 1, b = -2, c = 5 tir. </a:t>
              </a:r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</a:t>
              </a:r>
            </a:p>
          </p:txBody>
        </p:sp>
        <p:graphicFrame>
          <p:nvGraphicFramePr>
            <p:cNvPr id="8213" name="Object 21"/>
            <p:cNvGraphicFramePr>
              <a:graphicFrameLocks noChangeAspect="1"/>
            </p:cNvGraphicFramePr>
            <p:nvPr/>
          </p:nvGraphicFramePr>
          <p:xfrm>
            <a:off x="2880" y="3264"/>
            <a:ext cx="2352" cy="8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2" name="Denklem" r:id="rId14" imgW="3009600" imgH="1091880" progId="Equation.3">
                    <p:embed/>
                  </p:oleObj>
                </mc:Choice>
                <mc:Fallback>
                  <p:oleObj name="Denklem" r:id="rId14" imgW="3009600" imgH="1091880" progId="Equation.3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0" y="3264"/>
                          <a:ext cx="2352" cy="8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2063750" y="4546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8218" name="AutoShape 26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8255000" y="6219825"/>
            <a:ext cx="1190625" cy="533400"/>
          </a:xfrm>
          <a:prstGeom prst="horizontalScroll">
            <a:avLst>
              <a:gd name="adj" fmla="val 12500"/>
            </a:avLst>
          </a:prstGeom>
          <a:solidFill>
            <a:srgbClr val="0033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b="1"/>
              <a:t>Ana Menü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Robotz Simge Durum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3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6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8" grpId="0" autoUpdateAnimBg="0"/>
      <p:bldP spid="8199" grpId="0" autoUpdateAnimBg="0"/>
      <p:bldP spid="8208" grpId="0" autoUpdateAnimBg="0"/>
      <p:bldP spid="8209" grpId="0" autoUpdateAnimBg="0"/>
      <p:bldP spid="8210" grpId="0" autoUpdateAnimBg="0"/>
      <p:bldP spid="8211" grpId="0" autoUpdateAnimBg="0"/>
      <p:bldP spid="8215" grpId="0" autoUpdateAnimBg="0"/>
      <p:bldP spid="8218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76250" y="228600"/>
            <a:ext cx="5476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E. Karmaşık Sayılarda Dört İşlem</a:t>
            </a:r>
            <a:endParaRPr lang="tr-TR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9219" name="Rectangle 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52500" y="577850"/>
            <a:ext cx="2239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1. Toplama - Çıkarma</a:t>
            </a:r>
            <a:endParaRPr lang="en-U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55625" y="854075"/>
            <a:ext cx="47625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Karmaşık sayılar toplanırken ya da çıkarılırken reel ve sanal kısımlar kendi aralarında toplanır ya da çıkarılır. </a:t>
            </a:r>
          </a:p>
        </p:txBody>
      </p:sp>
      <p:grpSp>
        <p:nvGrpSpPr>
          <p:cNvPr id="9255" name="Group 39"/>
          <p:cNvGrpSpPr>
            <a:grpSpLocks/>
          </p:cNvGrpSpPr>
          <p:nvPr/>
        </p:nvGrpSpPr>
        <p:grpSpPr bwMode="auto">
          <a:xfrm>
            <a:off x="873125" y="1371600"/>
            <a:ext cx="3795713" cy="609600"/>
            <a:chOff x="528" y="864"/>
            <a:chExt cx="2295" cy="384"/>
          </a:xfrm>
        </p:grpSpPr>
        <p:graphicFrame>
          <p:nvGraphicFramePr>
            <p:cNvPr id="9221" name="Object 5"/>
            <p:cNvGraphicFramePr>
              <a:graphicFrameLocks noChangeAspect="1"/>
            </p:cNvGraphicFramePr>
            <p:nvPr/>
          </p:nvGraphicFramePr>
          <p:xfrm>
            <a:off x="528" y="864"/>
            <a:ext cx="779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66" name="Denklem" r:id="rId9" imgW="850680" imgH="444240" progId="Equation.3">
                    <p:embed/>
                  </p:oleObj>
                </mc:Choice>
                <mc:Fallback>
                  <p:oleObj name="Denklem" r:id="rId9" imgW="850680" imgH="44424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864"/>
                          <a:ext cx="779" cy="384"/>
                        </a:xfrm>
                        <a:prstGeom prst="rect">
                          <a:avLst/>
                        </a:prstGeom>
                        <a:solidFill>
                          <a:srgbClr val="CCFFCC"/>
                        </a:solidFill>
                        <a:ln w="9525">
                          <a:solidFill>
                            <a:srgbClr val="6ECBF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23" name="Object 7"/>
            <p:cNvGraphicFramePr>
              <a:graphicFrameLocks noChangeAspect="1"/>
            </p:cNvGraphicFramePr>
            <p:nvPr/>
          </p:nvGraphicFramePr>
          <p:xfrm>
            <a:off x="1296" y="881"/>
            <a:ext cx="1527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67" name="Denklem" r:id="rId11" imgW="1726920" imgH="419040" progId="Equation.3">
                    <p:embed/>
                  </p:oleObj>
                </mc:Choice>
                <mc:Fallback>
                  <p:oleObj name="Denklem" r:id="rId11" imgW="1726920" imgH="41904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881"/>
                          <a:ext cx="1527" cy="350"/>
                        </a:xfrm>
                        <a:prstGeom prst="rect">
                          <a:avLst/>
                        </a:prstGeom>
                        <a:solidFill>
                          <a:srgbClr val="CCFFCC"/>
                        </a:solidFill>
                        <a:ln w="9525">
                          <a:solidFill>
                            <a:srgbClr val="6ECBF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436563" y="1981200"/>
            <a:ext cx="11366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...7  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5778500" y="20574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9227" name="Object 11"/>
          <p:cNvGraphicFramePr>
            <a:graphicFrameLocks noChangeAspect="1"/>
          </p:cNvGraphicFramePr>
          <p:nvPr/>
        </p:nvGraphicFramePr>
        <p:xfrm>
          <a:off x="950913" y="2286000"/>
          <a:ext cx="511016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8" name="Denklem" r:id="rId13" imgW="3441600" imgH="634680" progId="Equation.3">
                  <p:embed/>
                </p:oleObj>
              </mc:Choice>
              <mc:Fallback>
                <p:oleObj name="Denklem" r:id="rId13" imgW="3441600" imgH="6346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0913" y="2286000"/>
                        <a:ext cx="5110162" cy="94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8" name="Rectangle 12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952500" y="3200400"/>
            <a:ext cx="1181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2. Çarpma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555625" y="3457575"/>
            <a:ext cx="6985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Karmaşık sayılarda çarpma işlemi, i</a:t>
            </a:r>
            <a:r>
              <a:rPr lang="tr-TR" sz="1400" baseline="30000">
                <a:solidFill>
                  <a:schemeClr val="tx1"/>
                </a:solidFill>
                <a:latin typeface="Arial" charset="0"/>
              </a:rPr>
              <a:t>2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= -1 olduğu göz önüne alınarak, reel sayılardakine benzer şekilde yapılır.   </a:t>
            </a:r>
          </a:p>
        </p:txBody>
      </p:sp>
      <p:grpSp>
        <p:nvGrpSpPr>
          <p:cNvPr id="9258" name="Group 42"/>
          <p:cNvGrpSpPr>
            <a:grpSpLocks/>
          </p:cNvGrpSpPr>
          <p:nvPr/>
        </p:nvGrpSpPr>
        <p:grpSpPr bwMode="auto">
          <a:xfrm>
            <a:off x="1190625" y="4114800"/>
            <a:ext cx="3175000" cy="1466850"/>
            <a:chOff x="720" y="2592"/>
            <a:chExt cx="1920" cy="924"/>
          </a:xfrm>
        </p:grpSpPr>
        <p:graphicFrame>
          <p:nvGraphicFramePr>
            <p:cNvPr id="9230" name="Object 14"/>
            <p:cNvGraphicFramePr>
              <a:graphicFrameLocks noChangeAspect="1"/>
            </p:cNvGraphicFramePr>
            <p:nvPr/>
          </p:nvGraphicFramePr>
          <p:xfrm>
            <a:off x="720" y="2592"/>
            <a:ext cx="1632" cy="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69" name="Denklem" r:id="rId16" imgW="1828800" imgH="203040" progId="Equation.3">
                    <p:embed/>
                  </p:oleObj>
                </mc:Choice>
                <mc:Fallback>
                  <p:oleObj name="Denklem" r:id="rId16" imgW="1828800" imgH="203040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592"/>
                          <a:ext cx="1632" cy="1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31" name="Object 15"/>
            <p:cNvGraphicFramePr>
              <a:graphicFrameLocks noChangeAspect="1"/>
            </p:cNvGraphicFramePr>
            <p:nvPr/>
          </p:nvGraphicFramePr>
          <p:xfrm>
            <a:off x="720" y="2894"/>
            <a:ext cx="1200" cy="1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70" name="Denklem" r:id="rId18" imgW="1371600" imgH="203040" progId="Equation.3">
                    <p:embed/>
                  </p:oleObj>
                </mc:Choice>
                <mc:Fallback>
                  <p:oleObj name="Denklem" r:id="rId18" imgW="1371600" imgH="203040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894"/>
                          <a:ext cx="1200" cy="1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32" name="Line 16"/>
            <p:cNvSpPr>
              <a:spLocks noChangeShapeType="1"/>
            </p:cNvSpPr>
            <p:nvPr/>
          </p:nvSpPr>
          <p:spPr bwMode="auto">
            <a:xfrm flipV="1">
              <a:off x="1152" y="2832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33" name="Line 17"/>
            <p:cNvSpPr>
              <a:spLocks noChangeShapeType="1"/>
            </p:cNvSpPr>
            <p:nvPr/>
          </p:nvSpPr>
          <p:spPr bwMode="auto">
            <a:xfrm>
              <a:off x="1152" y="28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34" name="Line 18"/>
            <p:cNvSpPr>
              <a:spLocks noChangeShapeType="1"/>
            </p:cNvSpPr>
            <p:nvPr/>
          </p:nvSpPr>
          <p:spPr bwMode="auto">
            <a:xfrm>
              <a:off x="1536" y="2832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>
              <a:off x="1488" y="2784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36" name="Line 20"/>
            <p:cNvSpPr>
              <a:spLocks noChangeShapeType="1"/>
            </p:cNvSpPr>
            <p:nvPr/>
          </p:nvSpPr>
          <p:spPr bwMode="auto">
            <a:xfrm>
              <a:off x="1728" y="278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auto">
            <a:xfrm flipH="1">
              <a:off x="1152" y="2784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38" name="Line 22"/>
            <p:cNvSpPr>
              <a:spLocks noChangeShapeType="1"/>
            </p:cNvSpPr>
            <p:nvPr/>
          </p:nvSpPr>
          <p:spPr bwMode="auto">
            <a:xfrm>
              <a:off x="1152" y="278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47" name="Line 31"/>
            <p:cNvSpPr>
              <a:spLocks noChangeShapeType="1"/>
            </p:cNvSpPr>
            <p:nvPr/>
          </p:nvSpPr>
          <p:spPr bwMode="auto">
            <a:xfrm>
              <a:off x="1344" y="3024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48" name="Line 32"/>
            <p:cNvSpPr>
              <a:spLocks noChangeShapeType="1"/>
            </p:cNvSpPr>
            <p:nvPr/>
          </p:nvSpPr>
          <p:spPr bwMode="auto">
            <a:xfrm>
              <a:off x="1344" y="316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49" name="Line 33"/>
            <p:cNvSpPr>
              <a:spLocks noChangeShapeType="1"/>
            </p:cNvSpPr>
            <p:nvPr/>
          </p:nvSpPr>
          <p:spPr bwMode="auto">
            <a:xfrm flipV="1">
              <a:off x="1728" y="3072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50" name="Line 34"/>
            <p:cNvSpPr>
              <a:spLocks noChangeShapeType="1"/>
            </p:cNvSpPr>
            <p:nvPr/>
          </p:nvSpPr>
          <p:spPr bwMode="auto">
            <a:xfrm>
              <a:off x="1344" y="312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252" name="Line 36"/>
            <p:cNvSpPr>
              <a:spLocks noChangeShapeType="1"/>
            </p:cNvSpPr>
            <p:nvPr/>
          </p:nvSpPr>
          <p:spPr bwMode="auto">
            <a:xfrm flipV="1">
              <a:off x="1536" y="302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graphicFrame>
          <p:nvGraphicFramePr>
            <p:cNvPr id="9253" name="Object 37"/>
            <p:cNvGraphicFramePr>
              <a:graphicFrameLocks noChangeAspect="1"/>
            </p:cNvGraphicFramePr>
            <p:nvPr/>
          </p:nvGraphicFramePr>
          <p:xfrm>
            <a:off x="984" y="3168"/>
            <a:ext cx="1656" cy="3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71" name="Denklem" r:id="rId20" imgW="1930320" imgH="406080" progId="Equation.3">
                    <p:embed/>
                  </p:oleObj>
                </mc:Choice>
                <mc:Fallback>
                  <p:oleObj name="Denklem" r:id="rId20" imgW="1930320" imgH="406080" progId="Equation.3">
                    <p:embed/>
                    <p:pic>
                      <p:nvPicPr>
                        <p:cNvPr id="0" name="Object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84" y="3168"/>
                          <a:ext cx="1656" cy="3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254" name="Object 38"/>
          <p:cNvGraphicFramePr>
            <a:graphicFrameLocks noChangeAspect="1"/>
          </p:cNvGraphicFramePr>
          <p:nvPr/>
        </p:nvGraphicFramePr>
        <p:xfrm>
          <a:off x="1101725" y="5767388"/>
          <a:ext cx="3195638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2" name="Denklem" r:id="rId22" imgW="2247840" imgH="444240" progId="Equation.3">
                  <p:embed/>
                </p:oleObj>
              </mc:Choice>
              <mc:Fallback>
                <p:oleObj name="Denklem" r:id="rId22" imgW="2247840" imgH="44424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5767388"/>
                        <a:ext cx="3195638" cy="631825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9525">
                        <a:solidFill>
                          <a:srgbClr val="CC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65" name="Group 49"/>
          <p:cNvGrpSpPr>
            <a:grpSpLocks/>
          </p:cNvGrpSpPr>
          <p:nvPr/>
        </p:nvGrpSpPr>
        <p:grpSpPr bwMode="auto">
          <a:xfrm>
            <a:off x="7302500" y="6248400"/>
            <a:ext cx="2143125" cy="533400"/>
            <a:chOff x="4416" y="3936"/>
            <a:chExt cx="1296" cy="336"/>
          </a:xfrm>
        </p:grpSpPr>
        <p:sp>
          <p:nvSpPr>
            <p:cNvPr id="9261" name="AutoShape 45">
              <a:hlinkClick r:id="rId2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16" y="3936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9262" name="AutoShape 46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184" y="3950"/>
              <a:ext cx="528" cy="300"/>
            </a:xfrm>
            <a:prstGeom prst="rightArrow">
              <a:avLst>
                <a:gd name="adj1" fmla="val 50000"/>
                <a:gd name="adj2" fmla="val 440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IT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IT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autoUpdateAnimBg="0"/>
      <p:bldP spid="9220" grpId="0" autoUpdateAnimBg="0"/>
      <p:bldP spid="9225" grpId="0" autoUpdateAnimBg="0"/>
      <p:bldP spid="9226" grpId="0" autoUpdateAnimBg="0"/>
      <p:bldP spid="9228" grpId="0" autoUpdateAnimBg="0"/>
      <p:bldP spid="922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36563" y="152400"/>
            <a:ext cx="11366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...8  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5778500" y="228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635625" y="1524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sp>
        <p:nvSpPr>
          <p:cNvPr id="10270" name="Rectangle 30"/>
          <p:cNvSpPr>
            <a:spLocks noChangeArrowheads="1"/>
          </p:cNvSpPr>
          <p:nvPr/>
        </p:nvSpPr>
        <p:spPr bwMode="auto">
          <a:xfrm>
            <a:off x="436563" y="3810000"/>
            <a:ext cx="10906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...9  </a:t>
            </a:r>
          </a:p>
        </p:txBody>
      </p:sp>
      <p:sp>
        <p:nvSpPr>
          <p:cNvPr id="10271" name="Text Box 31"/>
          <p:cNvSpPr txBox="1">
            <a:spLocks noChangeArrowheads="1"/>
          </p:cNvSpPr>
          <p:nvPr/>
        </p:nvSpPr>
        <p:spPr bwMode="auto">
          <a:xfrm>
            <a:off x="5778500" y="39624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10273" name="Object 33"/>
          <p:cNvGraphicFramePr>
            <a:graphicFrameLocks noChangeAspect="1"/>
          </p:cNvGraphicFramePr>
          <p:nvPr/>
        </p:nvGraphicFramePr>
        <p:xfrm>
          <a:off x="685800" y="4191000"/>
          <a:ext cx="411480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7" name="Denklem" r:id="rId8" imgW="2628720" imgH="431640" progId="Equation.3">
                  <p:embed/>
                </p:oleObj>
              </mc:Choice>
              <mc:Fallback>
                <p:oleObj name="Denklem" r:id="rId8" imgW="2628720" imgH="43164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191000"/>
                        <a:ext cx="4114800" cy="67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4" name="Rectangle 34"/>
          <p:cNvSpPr>
            <a:spLocks noChangeArrowheads="1"/>
          </p:cNvSpPr>
          <p:nvPr/>
        </p:nvSpPr>
        <p:spPr bwMode="auto">
          <a:xfrm>
            <a:off x="793750" y="4876800"/>
            <a:ext cx="4714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90000"/>
              </a:spcBef>
            </a:pPr>
            <a:r>
              <a:rPr lang="tr-TR" sz="1400">
                <a:latin typeface="Arial" charset="0"/>
              </a:rPr>
              <a:t>A)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125            </a:t>
            </a:r>
            <a:r>
              <a:rPr lang="tr-TR" sz="1400">
                <a:latin typeface="Arial" charset="0"/>
              </a:rPr>
              <a:t>B)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64            </a:t>
            </a:r>
            <a:r>
              <a:rPr lang="tr-TR" sz="1400">
                <a:latin typeface="Arial" charset="0"/>
              </a:rPr>
              <a:t>C)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27            </a:t>
            </a:r>
            <a:r>
              <a:rPr lang="tr-TR" sz="1400">
                <a:latin typeface="Arial" charset="0"/>
              </a:rPr>
              <a:t>D) 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8i            </a:t>
            </a:r>
            <a:r>
              <a:rPr lang="tr-TR" sz="1400">
                <a:latin typeface="Arial" charset="0"/>
              </a:rPr>
              <a:t>E)</a:t>
            </a:r>
            <a:r>
              <a:rPr lang="tr-TR" sz="1400">
                <a:solidFill>
                  <a:schemeClr val="tx1"/>
                </a:solidFill>
                <a:latin typeface="Arial" charset="0"/>
              </a:rPr>
              <a:t> 4i </a:t>
            </a:r>
          </a:p>
        </p:txBody>
      </p:sp>
      <p:sp>
        <p:nvSpPr>
          <p:cNvPr id="10275" name="Rectangle 35"/>
          <p:cNvSpPr>
            <a:spLocks noChangeArrowheads="1"/>
          </p:cNvSpPr>
          <p:nvPr/>
        </p:nvSpPr>
        <p:spPr bwMode="auto">
          <a:xfrm>
            <a:off x="476250" y="51816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10276" name="Text Box 36"/>
          <p:cNvSpPr txBox="1">
            <a:spLocks noChangeArrowheads="1"/>
          </p:cNvSpPr>
          <p:nvPr/>
        </p:nvSpPr>
        <p:spPr bwMode="auto">
          <a:xfrm>
            <a:off x="5635625" y="53340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10284" name="Object 44"/>
          <p:cNvGraphicFramePr>
            <a:graphicFrameLocks noChangeAspect="1"/>
          </p:cNvGraphicFramePr>
          <p:nvPr/>
        </p:nvGraphicFramePr>
        <p:xfrm>
          <a:off x="838200" y="5486400"/>
          <a:ext cx="3200400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8" name="Denklem" r:id="rId10" imgW="2070000" imgH="698400" progId="Equation.3">
                  <p:embed/>
                </p:oleObj>
              </mc:Choice>
              <mc:Fallback>
                <p:oleObj name="Denklem" r:id="rId10" imgW="2070000" imgH="69840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486400"/>
                        <a:ext cx="3200400" cy="1081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5" name="Rectangle 45"/>
          <p:cNvSpPr>
            <a:spLocks noChangeArrowheads="1"/>
          </p:cNvSpPr>
          <p:nvPr/>
        </p:nvSpPr>
        <p:spPr bwMode="auto">
          <a:xfrm>
            <a:off x="3505200" y="6400800"/>
            <a:ext cx="923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1400">
                <a:solidFill>
                  <a:schemeClr val="tx1"/>
                </a:solidFill>
                <a:latin typeface="Arial" charset="0"/>
                <a:sym typeface="Symbol" pitchFamily="18" charset="2"/>
              </a:rPr>
              <a:t>Cevap </a:t>
            </a:r>
            <a:r>
              <a:rPr lang="tr-TR" sz="1400" b="1">
                <a:solidFill>
                  <a:schemeClr val="tx1"/>
                </a:solidFill>
                <a:latin typeface="Arial" charset="0"/>
                <a:sym typeface="Symbol" pitchFamily="18" charset="2"/>
              </a:rPr>
              <a:t>A </a:t>
            </a:r>
          </a:p>
        </p:txBody>
      </p:sp>
      <p:grpSp>
        <p:nvGrpSpPr>
          <p:cNvPr id="10294" name="Group 54"/>
          <p:cNvGrpSpPr>
            <a:grpSpLocks/>
          </p:cNvGrpSpPr>
          <p:nvPr/>
        </p:nvGrpSpPr>
        <p:grpSpPr bwMode="auto">
          <a:xfrm>
            <a:off x="6350000" y="6219825"/>
            <a:ext cx="3095625" cy="533400"/>
            <a:chOff x="3840" y="3918"/>
            <a:chExt cx="1872" cy="336"/>
          </a:xfrm>
        </p:grpSpPr>
        <p:sp>
          <p:nvSpPr>
            <p:cNvPr id="10291" name="AutoShape 51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3840" y="3936"/>
              <a:ext cx="528" cy="288"/>
            </a:xfrm>
            <a:prstGeom prst="lef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10292" name="AutoShape 52">
              <a:hlinkClick r:id="rId1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16" y="3918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  <p:sp>
          <p:nvSpPr>
            <p:cNvPr id="10293" name="AutoShape 5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184" y="3930"/>
              <a:ext cx="528" cy="300"/>
            </a:xfrm>
            <a:prstGeom prst="rightArrow">
              <a:avLst>
                <a:gd name="adj1" fmla="val 50000"/>
                <a:gd name="adj2" fmla="val 440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İleri</a:t>
              </a:r>
            </a:p>
          </p:txBody>
        </p:sp>
      </p:grpSp>
      <p:grpSp>
        <p:nvGrpSpPr>
          <p:cNvPr id="10304" name="Group 64"/>
          <p:cNvGrpSpPr>
            <a:grpSpLocks/>
          </p:cNvGrpSpPr>
          <p:nvPr/>
        </p:nvGrpSpPr>
        <p:grpSpPr bwMode="auto">
          <a:xfrm>
            <a:off x="715963" y="381000"/>
            <a:ext cx="3281362" cy="966788"/>
            <a:chOff x="451" y="240"/>
            <a:chExt cx="2067" cy="609"/>
          </a:xfrm>
        </p:grpSpPr>
        <p:graphicFrame>
          <p:nvGraphicFramePr>
            <p:cNvPr id="10244" name="Object 4"/>
            <p:cNvGraphicFramePr>
              <a:graphicFrameLocks noChangeAspect="1"/>
            </p:cNvGraphicFramePr>
            <p:nvPr/>
          </p:nvGraphicFramePr>
          <p:xfrm>
            <a:off x="480" y="240"/>
            <a:ext cx="2038" cy="6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9" name="Denklem" r:id="rId13" imgW="1701720" imgH="507960" progId="Equation.3">
                    <p:embed/>
                  </p:oleObj>
                </mc:Choice>
                <mc:Fallback>
                  <p:oleObj name="Denklem" r:id="rId13" imgW="1701720" imgH="50796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" y="240"/>
                          <a:ext cx="2038" cy="6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95" name="Text Box 55"/>
            <p:cNvSpPr txBox="1">
              <a:spLocks noChangeArrowheads="1"/>
            </p:cNvSpPr>
            <p:nvPr/>
          </p:nvSpPr>
          <p:spPr bwMode="auto">
            <a:xfrm>
              <a:off x="451" y="468"/>
              <a:ext cx="20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rgbClr val="003366"/>
                  </a:solidFill>
                  <a:latin typeface="Comic Sans MS" pitchFamily="66" charset="0"/>
                </a:rPr>
                <a:t>1.</a:t>
              </a:r>
            </a:p>
          </p:txBody>
        </p:sp>
        <p:sp>
          <p:nvSpPr>
            <p:cNvPr id="10296" name="Text Box 56"/>
            <p:cNvSpPr txBox="1">
              <a:spLocks noChangeArrowheads="1"/>
            </p:cNvSpPr>
            <p:nvPr/>
          </p:nvSpPr>
          <p:spPr bwMode="auto">
            <a:xfrm>
              <a:off x="1003" y="468"/>
              <a:ext cx="22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rgbClr val="003366"/>
                  </a:solidFill>
                  <a:latin typeface="Comic Sans MS" pitchFamily="66" charset="0"/>
                </a:rPr>
                <a:t>2.</a:t>
              </a:r>
            </a:p>
          </p:txBody>
        </p:sp>
        <p:sp>
          <p:nvSpPr>
            <p:cNvPr id="10297" name="Text Box 57"/>
            <p:cNvSpPr txBox="1">
              <a:spLocks noChangeArrowheads="1"/>
            </p:cNvSpPr>
            <p:nvPr/>
          </p:nvSpPr>
          <p:spPr bwMode="auto">
            <a:xfrm>
              <a:off x="1567" y="465"/>
              <a:ext cx="22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rgbClr val="003366"/>
                  </a:solidFill>
                  <a:latin typeface="Comic Sans MS" pitchFamily="66" charset="0"/>
                </a:rPr>
                <a:t>3.</a:t>
              </a:r>
            </a:p>
          </p:txBody>
        </p:sp>
      </p:grp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476250" y="13716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grpSp>
        <p:nvGrpSpPr>
          <p:cNvPr id="10306" name="Group 66"/>
          <p:cNvGrpSpPr>
            <a:grpSpLocks/>
          </p:cNvGrpSpPr>
          <p:nvPr/>
        </p:nvGrpSpPr>
        <p:grpSpPr bwMode="auto">
          <a:xfrm>
            <a:off x="544513" y="1638300"/>
            <a:ext cx="3201987" cy="1644650"/>
            <a:chOff x="343" y="1032"/>
            <a:chExt cx="2017" cy="1036"/>
          </a:xfrm>
        </p:grpSpPr>
        <p:graphicFrame>
          <p:nvGraphicFramePr>
            <p:cNvPr id="10248" name="Object 8"/>
            <p:cNvGraphicFramePr>
              <a:graphicFrameLocks noChangeAspect="1"/>
            </p:cNvGraphicFramePr>
            <p:nvPr/>
          </p:nvGraphicFramePr>
          <p:xfrm>
            <a:off x="351" y="1146"/>
            <a:ext cx="1444" cy="2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0" name="Denklem" r:id="rId15" imgW="1041120" imgH="164880" progId="Equation.3">
                    <p:embed/>
                  </p:oleObj>
                </mc:Choice>
                <mc:Fallback>
                  <p:oleObj name="Denklem" r:id="rId15" imgW="1041120" imgH="16488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1" y="1146"/>
                          <a:ext cx="1444" cy="2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9" name="Line 9"/>
            <p:cNvSpPr>
              <a:spLocks noChangeShapeType="1"/>
            </p:cNvSpPr>
            <p:nvPr/>
          </p:nvSpPr>
          <p:spPr bwMode="auto">
            <a:xfrm flipV="1">
              <a:off x="997" y="1082"/>
              <a:ext cx="0" cy="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0" name="Line 10"/>
            <p:cNvSpPr>
              <a:spLocks noChangeShapeType="1"/>
            </p:cNvSpPr>
            <p:nvPr/>
          </p:nvSpPr>
          <p:spPr bwMode="auto">
            <a:xfrm>
              <a:off x="997" y="1082"/>
              <a:ext cx="4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1" name="Line 11"/>
            <p:cNvSpPr>
              <a:spLocks noChangeShapeType="1"/>
            </p:cNvSpPr>
            <p:nvPr/>
          </p:nvSpPr>
          <p:spPr bwMode="auto">
            <a:xfrm>
              <a:off x="1432" y="1082"/>
              <a:ext cx="0" cy="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3" name="Line 13"/>
            <p:cNvSpPr>
              <a:spLocks noChangeShapeType="1"/>
            </p:cNvSpPr>
            <p:nvPr/>
          </p:nvSpPr>
          <p:spPr bwMode="auto">
            <a:xfrm>
              <a:off x="1606" y="1032"/>
              <a:ext cx="0" cy="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4" name="Line 14"/>
            <p:cNvSpPr>
              <a:spLocks noChangeShapeType="1"/>
            </p:cNvSpPr>
            <p:nvPr/>
          </p:nvSpPr>
          <p:spPr bwMode="auto">
            <a:xfrm flipH="1">
              <a:off x="997" y="1032"/>
              <a:ext cx="3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5" name="Line 15"/>
            <p:cNvSpPr>
              <a:spLocks noChangeShapeType="1"/>
            </p:cNvSpPr>
            <p:nvPr/>
          </p:nvSpPr>
          <p:spPr bwMode="auto">
            <a:xfrm>
              <a:off x="997" y="1032"/>
              <a:ext cx="0" cy="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6" name="Line 16"/>
            <p:cNvSpPr>
              <a:spLocks noChangeShapeType="1"/>
            </p:cNvSpPr>
            <p:nvPr/>
          </p:nvSpPr>
          <p:spPr bwMode="auto">
            <a:xfrm>
              <a:off x="1212" y="1319"/>
              <a:ext cx="0" cy="1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9" name="Line 19"/>
            <p:cNvSpPr>
              <a:spLocks noChangeShapeType="1"/>
            </p:cNvSpPr>
            <p:nvPr/>
          </p:nvSpPr>
          <p:spPr bwMode="auto">
            <a:xfrm>
              <a:off x="1212" y="1419"/>
              <a:ext cx="2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60" name="Line 20"/>
            <p:cNvSpPr>
              <a:spLocks noChangeShapeType="1"/>
            </p:cNvSpPr>
            <p:nvPr/>
          </p:nvSpPr>
          <p:spPr bwMode="auto">
            <a:xfrm flipV="1">
              <a:off x="1429" y="1319"/>
              <a:ext cx="0" cy="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63" name="Line 23"/>
            <p:cNvSpPr>
              <a:spLocks noChangeShapeType="1"/>
            </p:cNvSpPr>
            <p:nvPr/>
          </p:nvSpPr>
          <p:spPr bwMode="auto">
            <a:xfrm flipH="1">
              <a:off x="1334" y="1032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64" name="Line 24"/>
            <p:cNvSpPr>
              <a:spLocks noChangeShapeType="1"/>
            </p:cNvSpPr>
            <p:nvPr/>
          </p:nvSpPr>
          <p:spPr bwMode="auto">
            <a:xfrm flipV="1">
              <a:off x="1599" y="1363"/>
              <a:ext cx="0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65" name="Line 25"/>
            <p:cNvSpPr>
              <a:spLocks noChangeShapeType="1"/>
            </p:cNvSpPr>
            <p:nvPr/>
          </p:nvSpPr>
          <p:spPr bwMode="auto">
            <a:xfrm>
              <a:off x="1219" y="1469"/>
              <a:ext cx="3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graphicFrame>
          <p:nvGraphicFramePr>
            <p:cNvPr id="10267" name="Object 27"/>
            <p:cNvGraphicFramePr>
              <a:graphicFrameLocks noChangeAspect="1"/>
            </p:cNvGraphicFramePr>
            <p:nvPr/>
          </p:nvGraphicFramePr>
          <p:xfrm>
            <a:off x="788" y="1504"/>
            <a:ext cx="1572" cy="5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1" name="Denklem" r:id="rId17" imgW="1562040" imgH="609480" progId="Equation.3">
                    <p:embed/>
                  </p:oleObj>
                </mc:Choice>
                <mc:Fallback>
                  <p:oleObj name="Denklem" r:id="rId17" imgW="1562040" imgH="609480" progId="Equation.3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8" y="1504"/>
                          <a:ext cx="1572" cy="5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98" name="Text Box 58"/>
            <p:cNvSpPr txBox="1">
              <a:spLocks noChangeArrowheads="1"/>
            </p:cNvSpPr>
            <p:nvPr/>
          </p:nvSpPr>
          <p:spPr bwMode="auto">
            <a:xfrm>
              <a:off x="343" y="1152"/>
              <a:ext cx="20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rgbClr val="003366"/>
                  </a:solidFill>
                  <a:latin typeface="Comic Sans MS" pitchFamily="66" charset="0"/>
                </a:rPr>
                <a:t>1.</a:t>
              </a:r>
            </a:p>
          </p:txBody>
        </p:sp>
      </p:grpSp>
      <p:grpSp>
        <p:nvGrpSpPr>
          <p:cNvPr id="10302" name="Group 62"/>
          <p:cNvGrpSpPr>
            <a:grpSpLocks/>
          </p:cNvGrpSpPr>
          <p:nvPr/>
        </p:nvGrpSpPr>
        <p:grpSpPr bwMode="auto">
          <a:xfrm>
            <a:off x="501650" y="3333750"/>
            <a:ext cx="3175000" cy="400050"/>
            <a:chOff x="331" y="2201"/>
            <a:chExt cx="2000" cy="252"/>
          </a:xfrm>
        </p:grpSpPr>
        <p:graphicFrame>
          <p:nvGraphicFramePr>
            <p:cNvPr id="10268" name="Object 28"/>
            <p:cNvGraphicFramePr>
              <a:graphicFrameLocks noChangeAspect="1"/>
            </p:cNvGraphicFramePr>
            <p:nvPr/>
          </p:nvGraphicFramePr>
          <p:xfrm>
            <a:off x="360" y="2201"/>
            <a:ext cx="1971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2" name="Denklem" r:id="rId19" imgW="1396800" imgH="190440" progId="Equation.3">
                    <p:embed/>
                  </p:oleObj>
                </mc:Choice>
                <mc:Fallback>
                  <p:oleObj name="Denklem" r:id="rId19" imgW="1396800" imgH="190440" progId="Equation.3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" y="2201"/>
                          <a:ext cx="1971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99" name="Text Box 59"/>
            <p:cNvSpPr txBox="1">
              <a:spLocks noChangeArrowheads="1"/>
            </p:cNvSpPr>
            <p:nvPr/>
          </p:nvSpPr>
          <p:spPr bwMode="auto">
            <a:xfrm>
              <a:off x="331" y="2241"/>
              <a:ext cx="22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rgbClr val="003366"/>
                  </a:solidFill>
                  <a:latin typeface="Comic Sans MS" pitchFamily="66" charset="0"/>
                </a:rPr>
                <a:t>2.</a:t>
              </a:r>
            </a:p>
          </p:txBody>
        </p:sp>
      </p:grpSp>
      <p:grpSp>
        <p:nvGrpSpPr>
          <p:cNvPr id="10301" name="Group 61"/>
          <p:cNvGrpSpPr>
            <a:grpSpLocks/>
          </p:cNvGrpSpPr>
          <p:nvPr/>
        </p:nvGrpSpPr>
        <p:grpSpPr bwMode="auto">
          <a:xfrm>
            <a:off x="3948113" y="1905000"/>
            <a:ext cx="3900487" cy="1068388"/>
            <a:chOff x="330" y="2168"/>
            <a:chExt cx="2457" cy="673"/>
          </a:xfrm>
        </p:grpSpPr>
        <p:graphicFrame>
          <p:nvGraphicFramePr>
            <p:cNvPr id="10269" name="Object 29"/>
            <p:cNvGraphicFramePr>
              <a:graphicFrameLocks noChangeAspect="1"/>
            </p:cNvGraphicFramePr>
            <p:nvPr/>
          </p:nvGraphicFramePr>
          <p:xfrm>
            <a:off x="366" y="2168"/>
            <a:ext cx="2421" cy="6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3" name="Denklem" r:id="rId21" imgW="1765080" imgH="533160" progId="Equation.3">
                    <p:embed/>
                  </p:oleObj>
                </mc:Choice>
                <mc:Fallback>
                  <p:oleObj name="Denklem" r:id="rId21" imgW="1765080" imgH="533160" progId="Equation.3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6" y="2168"/>
                          <a:ext cx="2421" cy="6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00" name="Text Box 60"/>
            <p:cNvSpPr txBox="1">
              <a:spLocks noChangeArrowheads="1"/>
            </p:cNvSpPr>
            <p:nvPr/>
          </p:nvSpPr>
          <p:spPr bwMode="auto">
            <a:xfrm>
              <a:off x="330" y="2208"/>
              <a:ext cx="22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rgbClr val="003366"/>
                  </a:solidFill>
                  <a:latin typeface="Comic Sans MS" pitchFamily="66" charset="0"/>
                </a:rPr>
                <a:t>3.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3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3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OW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0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4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02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7" dur="5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autoUpdateAnimBg="0"/>
      <p:bldP spid="10246" grpId="0" autoUpdateAnimBg="0"/>
      <p:bldP spid="10270" grpId="0" autoUpdateAnimBg="0"/>
      <p:bldP spid="10271" grpId="0" autoUpdateAnimBg="0"/>
      <p:bldP spid="10274" grpId="0" autoUpdateAnimBg="0"/>
      <p:bldP spid="10275" grpId="0" autoUpdateAnimBg="0"/>
      <p:bldP spid="10276" grpId="0" autoUpdateAnimBg="0"/>
      <p:bldP spid="10285" grpId="0" autoUpdateAnimBg="0"/>
      <p:bldP spid="1024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52500" y="114300"/>
            <a:ext cx="1027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1600">
                <a:solidFill>
                  <a:schemeClr val="accent2"/>
                </a:solidFill>
                <a:latin typeface="Arial" charset="0"/>
              </a:rPr>
              <a:t>3. Bölme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93750" y="419100"/>
            <a:ext cx="4921250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5CBF"/>
                    </a:gs>
                    <a:gs pos="25000">
                      <a:srgbClr val="0087E6"/>
                    </a:gs>
                    <a:gs pos="75000">
                      <a:srgbClr val="21D6E0"/>
                    </a:gs>
                    <a:gs pos="100000">
                      <a:srgbClr val="03D4A8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>
                <a:solidFill>
                  <a:schemeClr val="tx1"/>
                </a:solidFill>
                <a:latin typeface="Arial" charset="0"/>
              </a:rPr>
              <a:t>Karmaşık sayılarda bölme işlemi, paydanın eşleniği ile pay ve paydanın çarpılmasıyla sonuçlandırılır.</a:t>
            </a:r>
          </a:p>
          <a:p>
            <a:pPr>
              <a:spcBef>
                <a:spcPct val="50000"/>
              </a:spcBef>
            </a:pPr>
            <a:endParaRPr lang="tr-TR" sz="140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1190625" y="931863"/>
          <a:ext cx="2698750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0" name="Denklem" r:id="rId11" imgW="1828800" imgH="203040" progId="Equation.3">
                  <p:embed/>
                </p:oleObj>
              </mc:Choice>
              <mc:Fallback>
                <p:oleObj name="Denklem" r:id="rId11" imgW="182880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931863"/>
                        <a:ext cx="2698750" cy="28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Object 5"/>
          <p:cNvGraphicFramePr>
            <a:graphicFrameLocks noChangeAspect="1"/>
          </p:cNvGraphicFramePr>
          <p:nvPr/>
        </p:nvGraphicFramePr>
        <p:xfrm>
          <a:off x="1046163" y="1295400"/>
          <a:ext cx="433863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1" name="Denklem" r:id="rId13" imgW="3009600" imgH="406080" progId="Equation.3">
                  <p:embed/>
                </p:oleObj>
              </mc:Choice>
              <mc:Fallback>
                <p:oleObj name="Denklem" r:id="rId13" imgW="3009600" imgH="4060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6163" y="1295400"/>
                        <a:ext cx="4338637" cy="585788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9525">
                        <a:solidFill>
                          <a:srgbClr val="CC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436563" y="1930400"/>
            <a:ext cx="123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...10  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778500" y="20066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11278" name="Object 14"/>
          <p:cNvGraphicFramePr>
            <a:graphicFrameLocks noChangeAspect="1"/>
          </p:cNvGraphicFramePr>
          <p:nvPr/>
        </p:nvGraphicFramePr>
        <p:xfrm>
          <a:off x="1265238" y="2217738"/>
          <a:ext cx="3581400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2" name="Denklem" r:id="rId15" imgW="2527200" imgH="1015920" progId="Equation.3">
                  <p:embed/>
                </p:oleObj>
              </mc:Choice>
              <mc:Fallback>
                <p:oleObj name="Denklem" r:id="rId15" imgW="2527200" imgH="101592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5238" y="2217738"/>
                        <a:ext cx="3581400" cy="143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308" name="Group 44"/>
          <p:cNvGrpSpPr>
            <a:grpSpLocks/>
          </p:cNvGrpSpPr>
          <p:nvPr/>
        </p:nvGrpSpPr>
        <p:grpSpPr bwMode="auto">
          <a:xfrm>
            <a:off x="555625" y="3733800"/>
            <a:ext cx="4365625" cy="1922463"/>
            <a:chOff x="336" y="2352"/>
            <a:chExt cx="2640" cy="1211"/>
          </a:xfrm>
        </p:grpSpPr>
        <p:sp>
          <p:nvSpPr>
            <p:cNvPr id="11279" name="Text Box 15"/>
            <p:cNvSpPr txBox="1">
              <a:spLocks noChangeArrowheads="1"/>
            </p:cNvSpPr>
            <p:nvPr/>
          </p:nvSpPr>
          <p:spPr bwMode="auto">
            <a:xfrm>
              <a:off x="336" y="2360"/>
              <a:ext cx="2640" cy="1203"/>
            </a:xfrm>
            <a:prstGeom prst="rect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chemeClr val="tx1"/>
                  </a:solidFill>
                  <a:latin typeface="Times New Roman" pitchFamily="18" charset="0"/>
                </a:rPr>
                <a:t>                   </a:t>
              </a:r>
              <a:endParaRPr lang="tr-TR" sz="1400">
                <a:solidFill>
                  <a:schemeClr val="tx1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z=a+bi sayısının,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toplama işlemine göre tersi : -z = - a – bi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r>
                <a:rPr lang="tr-TR" sz="1400">
                  <a:solidFill>
                    <a:schemeClr val="tx1"/>
                  </a:solidFill>
                  <a:latin typeface="Arial" charset="0"/>
                </a:rPr>
                <a:t>      çarpma işlemine göre tersi :</a:t>
              </a: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endParaRPr lang="tr-TR" sz="1400">
                <a:solidFill>
                  <a:schemeClr val="tx1"/>
                </a:solidFill>
                <a:latin typeface="Arial" charset="0"/>
              </a:endParaRPr>
            </a:p>
            <a:p>
              <a:pPr>
                <a:spcBef>
                  <a:spcPct val="50000"/>
                </a:spcBef>
                <a:buClr>
                  <a:srgbClr val="000099"/>
                </a:buClr>
                <a:buFont typeface="Wingdings" pitchFamily="2" charset="2"/>
                <a:buNone/>
              </a:pPr>
              <a:endParaRPr lang="tr-TR" sz="140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1280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399" y="2352"/>
              <a:ext cx="360" cy="18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r-TR" sz="2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66"/>
                      </a:gs>
                      <a:gs pos="100000">
                        <a:srgbClr val="0000FF"/>
                      </a:gs>
                    </a:gsLst>
                    <a:path path="rect">
                      <a:fillToRect l="50000" t="50000" r="50000" b="50000"/>
                    </a:path>
                  </a:gradFill>
                  <a:latin typeface="Comic Sans MS"/>
                </a:rPr>
                <a:t>Uyarı</a:t>
              </a:r>
            </a:p>
          </p:txBody>
        </p:sp>
        <p:graphicFrame>
          <p:nvGraphicFramePr>
            <p:cNvPr id="11281" name="Object 17"/>
            <p:cNvGraphicFramePr>
              <a:graphicFrameLocks noChangeAspect="1"/>
            </p:cNvGraphicFramePr>
            <p:nvPr/>
          </p:nvGraphicFramePr>
          <p:xfrm>
            <a:off x="672" y="3168"/>
            <a:ext cx="1536" cy="3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23" name="Denklem" r:id="rId17" imgW="1485720" imgH="380880" progId="Equation.3">
                    <p:embed/>
                  </p:oleObj>
                </mc:Choice>
                <mc:Fallback>
                  <p:oleObj name="Denklem" r:id="rId17" imgW="1485720" imgH="380880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2" y="3168"/>
                          <a:ext cx="1536" cy="3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298" name="Group 34"/>
          <p:cNvGrpSpPr>
            <a:grpSpLocks/>
          </p:cNvGrpSpPr>
          <p:nvPr/>
        </p:nvGrpSpPr>
        <p:grpSpPr bwMode="auto">
          <a:xfrm>
            <a:off x="5159375" y="2590800"/>
            <a:ext cx="4075113" cy="4114800"/>
            <a:chOff x="3120" y="1632"/>
            <a:chExt cx="2640" cy="2592"/>
          </a:xfrm>
        </p:grpSpPr>
        <p:sp>
          <p:nvSpPr>
            <p:cNvPr id="11292" name="Line 28"/>
            <p:cNvSpPr>
              <a:spLocks noChangeShapeType="1"/>
            </p:cNvSpPr>
            <p:nvPr/>
          </p:nvSpPr>
          <p:spPr bwMode="auto">
            <a:xfrm>
              <a:off x="3120" y="1776"/>
              <a:ext cx="0" cy="2448"/>
            </a:xfrm>
            <a:prstGeom prst="line">
              <a:avLst/>
            </a:prstGeom>
            <a:noFill/>
            <a:ln w="25400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grpSp>
          <p:nvGrpSpPr>
            <p:cNvPr id="11297" name="Group 33"/>
            <p:cNvGrpSpPr>
              <a:grpSpLocks/>
            </p:cNvGrpSpPr>
            <p:nvPr/>
          </p:nvGrpSpPr>
          <p:grpSpPr bwMode="auto">
            <a:xfrm>
              <a:off x="3120" y="1632"/>
              <a:ext cx="2640" cy="144"/>
              <a:chOff x="3120" y="1632"/>
              <a:chExt cx="2640" cy="144"/>
            </a:xfrm>
          </p:grpSpPr>
          <p:sp>
            <p:nvSpPr>
              <p:cNvPr id="11291" name="Line 27"/>
              <p:cNvSpPr>
                <a:spLocks noChangeShapeType="1"/>
              </p:cNvSpPr>
              <p:nvPr/>
            </p:nvSpPr>
            <p:spPr bwMode="auto">
              <a:xfrm flipH="1">
                <a:off x="3216" y="1632"/>
                <a:ext cx="2544" cy="0"/>
              </a:xfrm>
              <a:prstGeom prst="line">
                <a:avLst/>
              </a:prstGeom>
              <a:noFill/>
              <a:ln w="25400">
                <a:solidFill>
                  <a:srgbClr val="FF99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cxnSp>
            <p:nvCxnSpPr>
              <p:cNvPr id="11296" name="AutoShape 32"/>
              <p:cNvCxnSpPr>
                <a:cxnSpLocks noChangeShapeType="1"/>
                <a:stCxn id="11291" idx="1"/>
              </p:cNvCxnSpPr>
              <p:nvPr/>
            </p:nvCxnSpPr>
            <p:spPr bwMode="auto">
              <a:xfrm rot="5400000">
                <a:off x="3096" y="1656"/>
                <a:ext cx="144" cy="96"/>
              </a:xfrm>
              <a:prstGeom prst="curvedConnector3">
                <a:avLst>
                  <a:gd name="adj1" fmla="val 50000"/>
                </a:avLst>
              </a:prstGeom>
              <a:noFill/>
              <a:ln w="25400">
                <a:solidFill>
                  <a:srgbClr val="FF99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11299" name="Rectangle 35"/>
          <p:cNvSpPr>
            <a:spLocks noChangeArrowheads="1"/>
          </p:cNvSpPr>
          <p:nvPr/>
        </p:nvSpPr>
        <p:spPr bwMode="auto">
          <a:xfrm>
            <a:off x="5429250" y="2743200"/>
            <a:ext cx="123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 i="1">
                <a:solidFill>
                  <a:srgbClr val="006600"/>
                </a:solidFill>
                <a:latin typeface="Arial" charset="0"/>
                <a:sym typeface="Symbol" pitchFamily="18" charset="2"/>
              </a:rPr>
              <a:t>Örnek ...11  </a:t>
            </a:r>
          </a:p>
        </p:txBody>
      </p:sp>
      <p:sp>
        <p:nvSpPr>
          <p:cNvPr id="11300" name="Text Box 36"/>
          <p:cNvSpPr txBox="1">
            <a:spLocks noChangeArrowheads="1"/>
          </p:cNvSpPr>
          <p:nvPr/>
        </p:nvSpPr>
        <p:spPr bwMode="auto">
          <a:xfrm>
            <a:off x="6889750" y="27432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Örneği görmek için tıklayın</a:t>
            </a:r>
          </a:p>
        </p:txBody>
      </p:sp>
      <p:graphicFrame>
        <p:nvGraphicFramePr>
          <p:cNvPr id="11301" name="Object 37"/>
          <p:cNvGraphicFramePr>
            <a:graphicFrameLocks noChangeAspect="1"/>
          </p:cNvGraphicFramePr>
          <p:nvPr/>
        </p:nvGraphicFramePr>
        <p:xfrm>
          <a:off x="5384800" y="2997200"/>
          <a:ext cx="4089400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4" name="Denklem" r:id="rId19" imgW="1879560" imgH="457200" progId="Equation.3">
                  <p:embed/>
                </p:oleObj>
              </mc:Choice>
              <mc:Fallback>
                <p:oleObj name="Denklem" r:id="rId19" imgW="1879560" imgH="4572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997200"/>
                        <a:ext cx="4089400" cy="995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02" name="Rectangle 38"/>
          <p:cNvSpPr>
            <a:spLocks noChangeArrowheads="1"/>
          </p:cNvSpPr>
          <p:nvPr/>
        </p:nvSpPr>
        <p:spPr bwMode="auto">
          <a:xfrm>
            <a:off x="5410200" y="4013200"/>
            <a:ext cx="825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rgbClr val="006600"/>
                </a:solidFill>
                <a:latin typeface="Arial" charset="0"/>
              </a:rPr>
              <a:t>Çözüm</a:t>
            </a:r>
            <a:r>
              <a:rPr lang="tr-TR" sz="14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11303" name="Text Box 39"/>
          <p:cNvSpPr txBox="1">
            <a:spLocks noChangeArrowheads="1"/>
          </p:cNvSpPr>
          <p:nvPr/>
        </p:nvSpPr>
        <p:spPr bwMode="auto">
          <a:xfrm>
            <a:off x="6572250" y="4051300"/>
            <a:ext cx="2635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charset="0"/>
              </a:rPr>
              <a:t>Çözümü görmek için tıklayın</a:t>
            </a:r>
          </a:p>
        </p:txBody>
      </p:sp>
      <p:graphicFrame>
        <p:nvGraphicFramePr>
          <p:cNvPr id="11304" name="Object 40"/>
          <p:cNvGraphicFramePr>
            <a:graphicFrameLocks noChangeAspect="1"/>
          </p:cNvGraphicFramePr>
          <p:nvPr/>
        </p:nvGraphicFramePr>
        <p:xfrm>
          <a:off x="5413375" y="4314825"/>
          <a:ext cx="4073525" cy="243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5" name="Denklem" r:id="rId21" imgW="2616120" imgH="1562040" progId="Equation.3">
                  <p:embed/>
                </p:oleObj>
              </mc:Choice>
              <mc:Fallback>
                <p:oleObj name="Denklem" r:id="rId21" imgW="2616120" imgH="156204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3375" y="4314825"/>
                        <a:ext cx="4073525" cy="243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319" name="Group 55"/>
          <p:cNvGrpSpPr>
            <a:grpSpLocks/>
          </p:cNvGrpSpPr>
          <p:nvPr/>
        </p:nvGrpSpPr>
        <p:grpSpPr bwMode="auto">
          <a:xfrm>
            <a:off x="2698750" y="6219825"/>
            <a:ext cx="2143125" cy="533400"/>
            <a:chOff x="1632" y="3918"/>
            <a:chExt cx="1296" cy="336"/>
          </a:xfrm>
        </p:grpSpPr>
        <p:sp>
          <p:nvSpPr>
            <p:cNvPr id="11315" name="AutoShape 51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1632" y="3936"/>
              <a:ext cx="528" cy="288"/>
            </a:xfrm>
            <a:prstGeom prst="leftArrow">
              <a:avLst>
                <a:gd name="adj1" fmla="val 50000"/>
                <a:gd name="adj2" fmla="val 45833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/>
                <a:t>Geri</a:t>
              </a:r>
            </a:p>
          </p:txBody>
        </p:sp>
        <p:sp>
          <p:nvSpPr>
            <p:cNvPr id="11316" name="AutoShape 52">
              <a:hlinkClick r:id="rId2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208" y="3918"/>
              <a:ext cx="720" cy="336"/>
            </a:xfrm>
            <a:prstGeom prst="horizontalScroll">
              <a:avLst>
                <a:gd name="adj" fmla="val 12500"/>
              </a:avLst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b="1"/>
                <a:t>Ana Menü</a:t>
              </a:r>
            </a:p>
          </p:txBody>
        </p:sp>
      </p:grp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IT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Robotz Simge Durum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" presetClass="entr" presetSubtype="5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4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Uzay b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IMS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3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Glob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6" dur="5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5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OOR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utoUpdateAnimBg="0"/>
      <p:bldP spid="11270" grpId="0" autoUpdateAnimBg="0"/>
      <p:bldP spid="11271" grpId="0" autoUpdateAnimBg="0"/>
      <p:bldP spid="11299" grpId="0" autoUpdateAnimBg="0"/>
      <p:bldP spid="11300" grpId="0" autoUpdateAnimBg="0"/>
      <p:bldP spid="11302" grpId="0" autoUpdateAnimBg="0"/>
      <p:bldP spid="11303" grpId="0" autoUpdateAnimBg="0"/>
    </p:bldLst>
  </p:timing>
</p:sld>
</file>

<file path=ppt/theme/theme1.xml><?xml version="1.0" encoding="utf-8"?>
<a:theme xmlns:a="http://schemas.openxmlformats.org/drawingml/2006/main" name="Varsayılan Tasarım">
  <a:themeElements>
    <a:clrScheme name="Varsayılan Tasarı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Varsayılan Tasarım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400" b="0" i="0" u="none" strike="noStrike" cap="none" normalizeH="0" baseline="0" smtClean="0">
            <a:ln>
              <a:noFill/>
            </a:ln>
            <a:solidFill>
              <a:srgbClr val="CC3300"/>
            </a:solidFill>
            <a:effectLst/>
            <a:latin typeface="Lucida Handwriting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400" b="0" i="0" u="none" strike="noStrike" cap="none" normalizeH="0" baseline="0" smtClean="0">
            <a:ln>
              <a:noFill/>
            </a:ln>
            <a:solidFill>
              <a:srgbClr val="CC3300"/>
            </a:solidFill>
            <a:effectLst/>
            <a:latin typeface="Lucida Handwriting" pitchFamily="66" charset="0"/>
          </a:defRPr>
        </a:defPPr>
      </a:lstStyle>
    </a:lnDef>
  </a:objectDefaults>
  <a:extraClrSchemeLst>
    <a:extraClrScheme>
      <a:clrScheme name="Varsayılan Tasarım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</TotalTime>
  <Words>3633</Words>
  <Application>Microsoft Office PowerPoint</Application>
  <PresentationFormat>Özel</PresentationFormat>
  <Paragraphs>882</Paragraphs>
  <Slides>52</Slides>
  <Notes>0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52</vt:i4>
      </vt:variant>
    </vt:vector>
  </HeadingPairs>
  <TitlesOfParts>
    <vt:vector size="62" baseType="lpstr">
      <vt:lpstr>Times New Roman</vt:lpstr>
      <vt:lpstr>Lucida Handwriting</vt:lpstr>
      <vt:lpstr>Comic Sans MS</vt:lpstr>
      <vt:lpstr>Arial</vt:lpstr>
      <vt:lpstr>Symbol</vt:lpstr>
      <vt:lpstr>Wingdings</vt:lpstr>
      <vt:lpstr>Lucida Calligraphy</vt:lpstr>
      <vt:lpstr>Monotype Corsiva</vt:lpstr>
      <vt:lpstr>Varsayılan Tasarım</vt:lpstr>
      <vt:lpstr>Microsoft Equation 3.0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Adı = EDA S.ADI= KAYA SINIF= 11/K NO= 973</vt:lpstr>
    </vt:vector>
  </TitlesOfParts>
  <Manager>Mehmet Fatih BALKAN</Manager>
  <Company>MFB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Karmaşık Sayılar'ın Powepoint Sunumu</dc:title>
  <dc:subject>Karmaşık Sayılar</dc:subject>
  <dc:creator>Mehmet Fatih BALKAN</dc:creator>
  <cp:lastModifiedBy>Administrator</cp:lastModifiedBy>
  <cp:revision>139</cp:revision>
  <dcterms:created xsi:type="dcterms:W3CDTF">2002-04-07T07:23:59Z</dcterms:created>
  <dcterms:modified xsi:type="dcterms:W3CDTF">2012-08-09T23:13:29Z</dcterms:modified>
  <cp:category>Mathematics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chumi">
    <vt:lpwstr>12</vt:lpwstr>
  </property>
</Properties>
</file>