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
  </p:notesMasterIdLst>
  <p:sldIdLst>
    <p:sldId id="256" r:id="rId2"/>
    <p:sldId id="257" r:id="rId3"/>
    <p:sldId id="258" r:id="rId4"/>
    <p:sldId id="259" r:id="rId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7B2653-5594-40EC-A624-3CA17FBF7AF4}"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795B55-A400-4E37-A831-D1E4A88C72FE}" type="slidenum">
              <a:rPr lang="tr-TR" smtClean="0"/>
              <a:t>‹#›</a:t>
            </a:fld>
            <a:endParaRPr lang="tr-TR"/>
          </a:p>
        </p:txBody>
      </p:sp>
    </p:spTree>
    <p:extLst>
      <p:ext uri="{BB962C8B-B14F-4D97-AF65-F5344CB8AC3E}">
        <p14:creationId xmlns:p14="http://schemas.microsoft.com/office/powerpoint/2010/main" val="1945172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tr-TR" smtClean="0"/>
              <a:t>Asıl başlık stili için tıklatın</a:t>
            </a:r>
            <a:endParaRPr lang="en-US" dirty="0"/>
          </a:p>
        </p:txBody>
      </p:sp>
      <p:pic>
        <p:nvPicPr>
          <p:cNvPr id="8" name="Picture 7"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white"/>
        <p:txBody>
          <a:bodyPr/>
          <a:lstStyle/>
          <a:p>
            <a:fld id="{31475BBA-170D-4A0D-83F7-3CABB898DFCC}" type="datetime1">
              <a:rPr lang="tr-TR" smtClean="0"/>
              <a:t>10.08.2012</a:t>
            </a:fld>
            <a:endParaRPr lang="tr-TR"/>
          </a:p>
        </p:txBody>
      </p:sp>
      <p:sp>
        <p:nvSpPr>
          <p:cNvPr id="5" name="Footer Placeholder 4"/>
          <p:cNvSpPr>
            <a:spLocks noGrp="1"/>
          </p:cNvSpPr>
          <p:nvPr>
            <p:ph type="ftr" sz="quarter" idx="11"/>
          </p:nvPr>
        </p:nvSpPr>
        <p:spPr bwMode="white"/>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8FF317D0-4183-4CBC-BDCE-E46ACB83930B}"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3" name="push.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ACC5968-BC5E-436B-BC4D-C1ED85BAFAEC}"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3" name="push.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9D4DEE5-027D-4DDB-98C4-ECA91C1096E3}"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pic>
        <p:nvPicPr>
          <p:cNvPr id="9" name="Picture 8"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D3BDDD4-AEF9-4DBF-BC1F-94A959D94380}"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pic>
        <p:nvPicPr>
          <p:cNvPr id="7" name="Picture 6"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tr-TR" smtClean="0"/>
              <a:t>Asıl başlık stili için tıklatın</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pic>
        <p:nvPicPr>
          <p:cNvPr id="8" name="Picture 7"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69E0B822-ED8B-427B-87C5-E05BA5480EC6}"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12" name="Content Placeholder 11"/>
          <p:cNvSpPr>
            <a:spLocks noGrp="1"/>
          </p:cNvSpPr>
          <p:nvPr>
            <p:ph sz="quarter" idx="14"/>
          </p:nvPr>
        </p:nvSpPr>
        <p:spPr>
          <a:xfrm>
            <a:off x="4648200" y="2438400"/>
            <a:ext cx="3124200" cy="3124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pic>
        <p:nvPicPr>
          <p:cNvPr id="9" name="Picture 8"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3">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C2C659EE-FD2F-43BB-94D7-7FE7930418E6}" type="datetime1">
              <a:rPr lang="tr-TR" smtClean="0"/>
              <a:t>10.08.2012</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0C07608F-8865-4497-BCA1-3F03B400C51A}" type="datetime1">
              <a:rPr lang="tr-TR" smtClean="0"/>
              <a:t>10.08.2012</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pic>
        <p:nvPicPr>
          <p:cNvPr id="7" name="Picture 6" descr="flourish2.png"/>
          <p:cNvPicPr>
            <a:picLocks noChangeAspect="1"/>
          </p:cNvPicPr>
          <p:nvPr/>
        </p:nvPicPr>
        <p:blipFill>
          <a:blip r:embed="rId3">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4" name="push.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FD507DD-2AB4-49DD-B2AA-2A1164B7909D}"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3" name="push.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169BF28E-47A6-4DB0-A58A-82FFDB9DEBB1}"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
        <p:nvSpPr>
          <p:cNvPr id="9" name="Content Placeholder 8"/>
          <p:cNvSpPr>
            <a:spLocks noGrp="1"/>
          </p:cNvSpPr>
          <p:nvPr>
            <p:ph sz="quarter" idx="13"/>
          </p:nvPr>
        </p:nvSpPr>
        <p:spPr>
          <a:xfrm>
            <a:off x="1371600" y="1676400"/>
            <a:ext cx="3276600" cy="35052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3" name="push.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tr-TR" smtClean="0"/>
              <a:t>Asıl başlık stili için tıklatın</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CB264FEF-9A82-4BFC-8664-8043EA63D9B7}"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fade/>
        <p:sndAc>
          <p:stSnd>
            <p:snd r:embed="rId1" name="push.wav"/>
          </p:stSnd>
        </p:sndAc>
      </p:transition>
    </mc:Choice>
    <mc:Fallback xmlns="">
      <p:transition spd="slow">
        <p:fade/>
        <p:sndAc>
          <p:stSnd>
            <p:snd r:embed="rId3" name="push.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audio" Target="../media/audio1.wav"/><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4"/>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F33C25F1-70E0-47BB-9263-B1D94E039C23}" type="datetime1">
              <a:rPr lang="tr-TR" smtClean="0"/>
              <a:t>10.08.2012</a:t>
            </a:fld>
            <a:endParaRPr lang="tr-TR"/>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r>
              <a:rPr lang="tr-TR" smtClean="0"/>
              <a:t>www.globalders.com</a:t>
            </a:r>
            <a:endParaRPr lang="tr-TR"/>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000">
        <p:fade/>
        <p:sndAc>
          <p:stSnd>
            <p:snd r:embed="rId13" name="push.wav"/>
          </p:stSnd>
        </p:sndAc>
      </p:transition>
    </mc:Choice>
    <mc:Fallback xmlns="">
      <p:transition spd="slow">
        <p:fade/>
        <p:sndAc>
          <p:stSnd>
            <p:snd r:embed="rId15" name="push.wav"/>
          </p:stSnd>
        </p:sndAc>
      </p:transition>
    </mc:Fallback>
  </mc:AlternateContent>
  <p:hf sldNum="0" hdr="0" dt="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r>
              <a:rPr lang="tr-TR" sz="8800" b="1" i="1" dirty="0">
                <a:solidFill>
                  <a:schemeClr val="accent6">
                    <a:lumMod val="75000"/>
                  </a:schemeClr>
                </a:solidFill>
                <a:effectLst>
                  <a:outerShdw blurRad="38100" dist="38100" dir="2700000" algn="tl">
                    <a:srgbClr val="000000">
                      <a:alpha val="43137"/>
                    </a:srgbClr>
                  </a:outerShdw>
                </a:effectLst>
              </a:rPr>
              <a:t>Matris </a:t>
            </a:r>
            <a:endParaRPr lang="tr-TR" sz="8800" i="1" dirty="0">
              <a:solidFill>
                <a:schemeClr val="accent6">
                  <a:lumMod val="75000"/>
                </a:schemeClr>
              </a:solidFill>
              <a:effectLst>
                <a:outerShdw blurRad="38100" dist="38100" dir="2700000" algn="tl">
                  <a:srgbClr val="000000">
                    <a:alpha val="43137"/>
                  </a:srgbClr>
                </a:outerShdw>
              </a:effectLst>
            </a:endParaRP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49464364"/>
      </p:ext>
    </p:extLst>
  </p:cSld>
  <p:clrMapOvr>
    <a:masterClrMapping/>
  </p:clrMapOvr>
  <mc:AlternateContent xmlns:mc="http://schemas.openxmlformats.org/markup-compatibility/2006" xmlns:p14="http://schemas.microsoft.com/office/powerpoint/2010/main">
    <mc:Choice Requires="p14">
      <p:transition spd="slow" p14:dur="3000">
        <p:fade/>
        <p:sndAc>
          <p:stSnd>
            <p:snd r:embed="rId2" name="push.wav"/>
          </p:stSnd>
        </p:sndAc>
      </p:transition>
    </mc:Choice>
    <mc:Fallback xmlns="">
      <p:transition spd="slow">
        <p:fade/>
        <p:sndAc>
          <p:stSnd>
            <p:snd r:embed="rId3" name="push.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92500"/>
          </a:bodyPr>
          <a:lstStyle/>
          <a:p>
            <a:r>
              <a:rPr lang="tr-TR" dirty="0"/>
              <a:t>Matematikte matris veya dizey, dikdörtgen bir sayılar tablosu veya daha genel bir açıklamayla, toplanabilir veya çarpılabilir soyut miktarlar tablosudur. Dizeyler daha çok doğrusal denklemleri tanımlamak, doğrusal dönüşümlerde (lineer transformasyon) çarpanların takibi ve iki parametreye bağlı verilerin kaydedilmesi amacıyla kullanılırlar. Dizeylerin toplanabilir, çıkartılabilir, çarpılabilir, bölünebilir ve ayrıştırılabilir olmaları, doğrusal cebir ve dizey </a:t>
            </a:r>
            <a:r>
              <a:rPr lang="tr-TR" dirty="0" smtClean="0"/>
              <a:t>kuramının temel </a:t>
            </a:r>
            <a:r>
              <a:rPr lang="tr-TR" dirty="0"/>
              <a:t>kavramı olmalarını sağlamıştır.</a:t>
            </a:r>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011789968"/>
      </p:ext>
    </p:extLst>
  </p:cSld>
  <p:clrMapOvr>
    <a:masterClrMapping/>
  </p:clrMapOvr>
  <mc:AlternateContent xmlns:mc="http://schemas.openxmlformats.org/markup-compatibility/2006" xmlns:p14="http://schemas.microsoft.com/office/powerpoint/2010/main">
    <mc:Choice Requires="p14">
      <p:transition spd="slow" p14:dur="3000">
        <p:fade/>
        <p:sndAc>
          <p:stSnd>
            <p:snd r:embed="rId2" name="push.wav"/>
          </p:stSnd>
        </p:sndAc>
      </p:transition>
    </mc:Choice>
    <mc:Fallback xmlns="">
      <p:transition spd="slow">
        <p:fade/>
        <p:sndAc>
          <p:stSnd>
            <p:snd r:embed="rId3" name="push.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 </a:t>
            </a:r>
            <a:r>
              <a:rPr lang="tr-TR" i="1" dirty="0"/>
              <a:t>Matris (dizey) sayma sayılarını dikdörtgen halinde dizip gösteren bir matematik tablodur. Örneğin:</a:t>
            </a:r>
          </a:p>
        </p:txBody>
      </p:sp>
      <p:pic>
        <p:nvPicPr>
          <p:cNvPr id="1028" name="Picture 4" descr="C:\Users\DR\Desktop\f3872342fb60f381edf2f8edd2988bb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3356992"/>
            <a:ext cx="2371850" cy="1728192"/>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35905494"/>
      </p:ext>
    </p:extLst>
  </p:cSld>
  <p:clrMapOvr>
    <a:masterClrMapping/>
  </p:clrMapOvr>
  <mc:AlternateContent xmlns:mc="http://schemas.openxmlformats.org/markup-compatibility/2006" xmlns:p14="http://schemas.microsoft.com/office/powerpoint/2010/main">
    <mc:Choice Requires="p14">
      <p:transition spd="slow" p14:dur="3000">
        <p:fade/>
        <p:sndAc>
          <p:stSnd>
            <p:snd r:embed="rId2" name="push.wav"/>
          </p:stSnd>
        </p:sndAc>
      </p:transition>
    </mc:Choice>
    <mc:Fallback xmlns="">
      <p:transition spd="slow">
        <p:fade/>
        <p:sndAc>
          <p:stSnd>
            <p:snd r:embed="rId4" name="push.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Bir diğer </a:t>
            </a:r>
            <a:r>
              <a:rPr lang="tr-TR" dirty="0" err="1" smtClean="0"/>
              <a:t>notasyona</a:t>
            </a:r>
            <a:r>
              <a:rPr lang="tr-TR" dirty="0" smtClean="0"/>
              <a:t> </a:t>
            </a:r>
            <a:r>
              <a:rPr lang="tr-TR" dirty="0"/>
              <a:t>göre dikdörtgen parantezler yerine eğri şekilli parantez kullanılır:</a:t>
            </a:r>
          </a:p>
        </p:txBody>
      </p:sp>
      <p:pic>
        <p:nvPicPr>
          <p:cNvPr id="2050" name="Picture 2" descr="C:\Users\DR\Desktop\344e05bc7c661d8fe2abe717a461afa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874" y="3356992"/>
            <a:ext cx="2245222" cy="1944215"/>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333004105"/>
      </p:ext>
    </p:extLst>
  </p:cSld>
  <p:clrMapOvr>
    <a:masterClrMapping/>
  </p:clrMapOvr>
  <mc:AlternateContent xmlns:mc="http://schemas.openxmlformats.org/markup-compatibility/2006" xmlns:p14="http://schemas.microsoft.com/office/powerpoint/2010/main">
    <mc:Choice Requires="p14">
      <p:transition spd="slow" p14:dur="3000">
        <p:fade/>
        <p:sndAc>
          <p:stSnd>
            <p:snd r:embed="rId2" name="push.wav"/>
          </p:stSnd>
        </p:sndAc>
      </p:transition>
    </mc:Choice>
    <mc:Fallback xmlns="">
      <p:transition spd="slow">
        <p:fade/>
        <p:sndAc>
          <p:stSnd>
            <p:snd r:embed="rId4" name="push.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a Tasarımı">
  <a:themeElements>
    <a:clrScheme name="Moda Tasarımı">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Smokin">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oda Tasarımı">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0</TotalTime>
  <Words>102</Words>
  <Application>Microsoft Office PowerPoint</Application>
  <PresentationFormat>Ekran Gösterisi (4:3)</PresentationFormat>
  <Paragraphs>8</Paragraphs>
  <Slides>4</Slides>
  <Notes>0</Notes>
  <HiddenSlides>0</HiddenSlides>
  <MMClips>0</MMClips>
  <ScaleCrop>false</ScaleCrop>
  <HeadingPairs>
    <vt:vector size="4" baseType="variant">
      <vt:variant>
        <vt:lpstr>Tema</vt:lpstr>
      </vt:variant>
      <vt:variant>
        <vt:i4>1</vt:i4>
      </vt:variant>
      <vt:variant>
        <vt:lpstr>Slayt Başlıkları</vt:lpstr>
      </vt:variant>
      <vt:variant>
        <vt:i4>4</vt:i4>
      </vt:variant>
    </vt:vector>
  </HeadingPairs>
  <TitlesOfParts>
    <vt:vector size="5" baseType="lpstr">
      <vt:lpstr>Moda Tasarımı</vt:lpstr>
      <vt:lpstr>Matris </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Matris </dc:title>
  <dc:creator>DR</dc:creator>
  <cp:lastModifiedBy>Administrator</cp:lastModifiedBy>
  <cp:revision>2</cp:revision>
  <dcterms:created xsi:type="dcterms:W3CDTF">2012-05-14T16:53:24Z</dcterms:created>
  <dcterms:modified xsi:type="dcterms:W3CDTF">2012-08-10T12:35:06Z</dcterms:modified>
</cp:coreProperties>
</file>