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423A7-817F-40D7-87C8-0B89282A5E4E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4F40E-7FCE-4173-845E-F01F4560185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5202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48ABC5E-49C3-4618-BFFC-F0D574ADD4B9}" type="datetime1">
              <a:rPr lang="tr-TR" smtClean="0"/>
              <a:t>10.08.2012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0711B-A447-4C78-B3FD-52E15348E0A0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AE5E4-A9E5-4300-B135-60C181A21FE9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A40508D-5BCD-4B4C-8345-747F632A4D98}" type="datetime1">
              <a:rPr lang="tr-TR" smtClean="0"/>
              <a:t>10.08.2012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3A750D3-583D-411A-B161-55B15072376D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B4E92-38BF-4A50-8CDC-F1B0018E9637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E21A5-B884-4A7F-81EA-81C95BD39029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4350FB6-F595-426C-98A1-D3200291D781}" type="datetime1">
              <a:rPr lang="tr-TR" smtClean="0"/>
              <a:t>10.08.2012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8612-34B2-42EE-BF69-6BAEF0B0C328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9786538-290A-4650-83BB-C758C0256E68}" type="datetime1">
              <a:rPr lang="tr-TR" smtClean="0"/>
              <a:t>10.08.2012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6358AF1-F67B-43C7-9C7A-A84771248023}" type="datetime1">
              <a:rPr lang="tr-TR" smtClean="0"/>
              <a:t>10.08.2012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699AEB7-9D2E-4EF0-BECD-85432F3848B2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683568" y="2924944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72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EKOK</a:t>
            </a:r>
          </a:p>
        </p:txBody>
      </p:sp>
      <p:sp>
        <p:nvSpPr>
          <p:cNvPr id="6" name="Dikdörtgen 5"/>
          <p:cNvSpPr/>
          <p:nvPr/>
        </p:nvSpPr>
        <p:spPr>
          <a:xfrm>
            <a:off x="755576" y="2967335"/>
            <a:ext cx="61926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7200" b="1" i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EKOK</a:t>
            </a:r>
            <a:endParaRPr lang="tr-TR" sz="72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740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Aritmetik ve sayılar teorisinde geçen bu kavram, birden fazla sıfırdan farklı tamsayıların</a:t>
            </a:r>
          </a:p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katları arasında ortak olanların en küçüğüdür.</a:t>
            </a:r>
          </a:p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Ortak kat, en küçük ortak kat veya kısaca EKOK olarak da adlandırılır.</a:t>
            </a:r>
          </a:p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Örneğin, 4 ve 6'nın ortak katı 12dir.Mesela 24 = 2*2*2*3 ve 36 =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2*2*3*3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 24 ve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36’nın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ekok'u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 sayının da ortak katları olan 2*2*2*3*3=72 sayısıdır.</a:t>
            </a:r>
          </a:p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Eğer sayılar kendi aralarında asal ise en küçük ortak katları çarpımlarıdır. örneğin 4 ve 9 aralarında asal olduklarından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ekok’u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4*9=36’dır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53840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88</Words>
  <Application>Microsoft Office PowerPoint</Application>
  <PresentationFormat>Ekran Gösterisi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Cumba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DR</dc:creator>
  <cp:lastModifiedBy>Administrator</cp:lastModifiedBy>
  <cp:revision>3</cp:revision>
  <dcterms:created xsi:type="dcterms:W3CDTF">2012-05-18T17:37:11Z</dcterms:created>
  <dcterms:modified xsi:type="dcterms:W3CDTF">2012-08-10T12:32:35Z</dcterms:modified>
</cp:coreProperties>
</file>