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B1AF9-AFAC-44ED-B974-1859CF0E092D}" type="datetimeFigureOut">
              <a:rPr lang="tr-TR" smtClean="0"/>
              <a:t>10.08.2012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E97A4-B67C-492E-B6D0-6689EFD4176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0224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4D2DAB-10B1-4EF0-802C-EE7C71A441DF}" type="datetime1">
              <a:rPr lang="tr-TR" smtClean="0"/>
              <a:t>10.08.2012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2" name="Dikdörtgen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Dikdörtgen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Dikdörtgen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Dikdörtgen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Dikdörtgen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56" name="Dikdörtgen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Dikdörtgen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Dikdörtgen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Dikdörtgen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  <p:sndAc>
          <p:stSnd>
            <p:snd r:embed="rId1" name="breeze.wav"/>
          </p:stSnd>
        </p:sndAc>
      </p:transition>
    </mc:Choice>
    <mc:Fallback xmlns="">
      <p:transition spd="slow">
        <p:split orient="vert"/>
        <p:sndAc>
          <p:stSnd>
            <p:snd r:embed="rId3" name="breeze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2C5CBB-B811-4015-84AD-670E3A79089C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  <p:sndAc>
          <p:stSnd>
            <p:snd r:embed="rId1" name="breeze.wav"/>
          </p:stSnd>
        </p:sndAc>
      </p:transition>
    </mc:Choice>
    <mc:Fallback xmlns="">
      <p:transition spd="slow">
        <p:split orient="vert"/>
        <p:sndAc>
          <p:stSnd>
            <p:snd r:embed="rId3" name="breeze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2C02B7-FD56-4A2E-9A33-A06146B21F91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  <p:sndAc>
          <p:stSnd>
            <p:snd r:embed="rId1" name="breeze.wav"/>
          </p:stSnd>
        </p:sndAc>
      </p:transition>
    </mc:Choice>
    <mc:Fallback xmlns="">
      <p:transition spd="slow">
        <p:split orient="vert"/>
        <p:sndAc>
          <p:stSnd>
            <p:snd r:embed="rId3" name="breeze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803AF5-5F60-4FAA-A4D2-F13563F9C914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  <p:sndAc>
          <p:stSnd>
            <p:snd r:embed="rId1" name="breeze.wav"/>
          </p:stSnd>
        </p:sndAc>
      </p:transition>
    </mc:Choice>
    <mc:Fallback xmlns="">
      <p:transition spd="slow">
        <p:split orient="vert"/>
        <p:sndAc>
          <p:stSnd>
            <p:snd r:embed="rId3" name="breeze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erbest 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Serbest 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Serbest 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Serbest 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Serbest 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Serbest 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Serbest 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Serbest 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Serbest 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Serbest 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Serbest 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Serbest 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Serbest 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Serbest 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Serbest 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2404DA-2EEF-48AF-BECC-00CD55925C1A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Dikdörtgen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Dikdörtgen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Dikdörtgen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  <p:sndAc>
          <p:stSnd>
            <p:snd r:embed="rId1" name="breeze.wav"/>
          </p:stSnd>
        </p:sndAc>
      </p:transition>
    </mc:Choice>
    <mc:Fallback xmlns="">
      <p:transition spd="slow">
        <p:split orient="vert"/>
        <p:sndAc>
          <p:stSnd>
            <p:snd r:embed="rId3" name="breeze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BDEFCE-EEA4-4A78-84F3-5E9070B72AC6}" type="datetime1">
              <a:rPr lang="tr-TR" smtClean="0"/>
              <a:t>10.08.2012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  <p:sndAc>
          <p:stSnd>
            <p:snd r:embed="rId1" name="breeze.wav"/>
          </p:stSnd>
        </p:sndAc>
      </p:transition>
    </mc:Choice>
    <mc:Fallback xmlns="">
      <p:transition spd="slow">
        <p:split orient="vert"/>
        <p:sndAc>
          <p:stSnd>
            <p:snd r:embed="rId3" name="breeze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Dikdörtgen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50E762-075B-4551-A9E2-32799F5D2327}" type="datetime1">
              <a:rPr lang="tr-TR" smtClean="0"/>
              <a:t>10.08.2012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Dikdörtgen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Dikdörtgen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Dikdörtgen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Dikdörtgen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Dikdörtgen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Dikdörtgen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Dikdörtgen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  <p:sndAc>
          <p:stSnd>
            <p:snd r:embed="rId1" name="breeze.wav"/>
          </p:stSnd>
        </p:sndAc>
      </p:transition>
    </mc:Choice>
    <mc:Fallback xmlns="">
      <p:transition spd="slow">
        <p:split orient="vert"/>
        <p:sndAc>
          <p:stSnd>
            <p:snd r:embed="rId3" name="breeze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8F8B72-3305-43C3-9F67-9CCC6FA13D7C}" type="datetime1">
              <a:rPr lang="tr-TR" smtClean="0"/>
              <a:t>10.08.2012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  <p:sndAc>
          <p:stSnd>
            <p:snd r:embed="rId1" name="breeze.wav"/>
          </p:stSnd>
        </p:sndAc>
      </p:transition>
    </mc:Choice>
    <mc:Fallback xmlns="">
      <p:transition spd="slow">
        <p:split orient="vert"/>
        <p:sndAc>
          <p:stSnd>
            <p:snd r:embed="rId3" name="breeze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42CB5B-6BAE-416D-8834-0AF545537094}" type="datetime1">
              <a:rPr lang="tr-TR" smtClean="0"/>
              <a:t>10.08.2012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  <p:sndAc>
          <p:stSnd>
            <p:snd r:embed="rId1" name="breeze.wav"/>
          </p:stSnd>
        </p:sndAc>
      </p:transition>
    </mc:Choice>
    <mc:Fallback xmlns="">
      <p:transition spd="slow">
        <p:split orient="vert"/>
        <p:sndAc>
          <p:stSnd>
            <p:snd r:embed="rId3" name="breeze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91BA9-0FA2-44CF-9F6B-2C030F20025F}" type="datetime1">
              <a:rPr lang="tr-TR" smtClean="0"/>
              <a:t>10.08.2012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  <p:sndAc>
          <p:stSnd>
            <p:snd r:embed="rId1" name="breeze.wav"/>
          </p:stSnd>
        </p:sndAc>
      </p:transition>
    </mc:Choice>
    <mc:Fallback xmlns="">
      <p:transition spd="slow">
        <p:split orient="vert"/>
        <p:sndAc>
          <p:stSnd>
            <p:snd r:embed="rId3" name="breeze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Düz Bağlayıcı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üz Bağlayıcı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grpSp>
        <p:nvGrpSpPr>
          <p:cNvPr id="14" name="Gr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Düz Bağlayıcı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Düz Bağlayıcı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üz Bağlayıcı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Düz Bağlayıcı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Düz Bağlayıcı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üz Bağlayıcı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D55BC663-3F5A-4068-8679-0F0DF0C7AFA8}" type="datetime1">
              <a:rPr lang="tr-TR" smtClean="0"/>
              <a:t>10.08.2012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  <p:sndAc>
          <p:stSnd>
            <p:snd r:embed="rId1" name="breeze.wav"/>
          </p:stSnd>
        </p:sndAc>
      </p:transition>
    </mc:Choice>
    <mc:Fallback xmlns="">
      <p:transition spd="slow">
        <p:split orient="vert"/>
        <p:sndAc>
          <p:stSnd>
            <p:snd r:embed="rId3" name="breez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Dikdörtgen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Dikdörtgen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Dikdörtgen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Dikdörtgen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BF6016F-DE1A-4638-BAE5-3404433EA37D}" type="datetime1">
              <a:rPr lang="tr-TR" smtClean="0"/>
              <a:t>10.08.2012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  <p:sndAc>
          <p:stSnd>
            <p:snd r:embed="rId13" name="breeze.wav"/>
          </p:stSnd>
        </p:sndAc>
      </p:transition>
    </mc:Choice>
    <mc:Fallback xmlns="">
      <p:transition spd="slow">
        <p:split orient="vert"/>
        <p:sndAc>
          <p:stSnd>
            <p:snd r:embed="rId14" name="breeze.wav"/>
          </p:stSnd>
        </p:sndAc>
      </p:transition>
    </mc:Fallback>
  </mc:AlternateContent>
  <p:hf sldNum="0" hdr="0" dt="0"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Nesne" TargetMode="External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r.wikipedia.org/wiki/%C4%B0skambil_kart%C4%B1" TargetMode="External"/><Relationship Id="rId5" Type="http://schemas.openxmlformats.org/officeDocument/2006/relationships/hyperlink" Target="http://tr.wikipedia.org/wiki/K%C3%BCme" TargetMode="External"/><Relationship Id="rId4" Type="http://schemas.openxmlformats.org/officeDocument/2006/relationships/hyperlink" Target="http://tr.wikipedia.org/wiki/Alt_k%C3%BCm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8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kombinasyon</a:t>
            </a:r>
            <a:endParaRPr lang="tr-TR" sz="8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661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  <p:sndAc>
          <p:stSnd>
            <p:snd r:embed="rId2" name="breeze.wav"/>
          </p:stSnd>
        </p:sndAc>
      </p:transition>
    </mc:Choice>
    <mc:Fallback xmlns="">
      <p:transition spd="slow">
        <p:split orient="vert"/>
        <p:sndAc>
          <p:stSnd>
            <p:snd r:embed="rId3" name="breez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r>
              <a:rPr lang="tr-TR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Kombinasyon bir </a:t>
            </a:r>
            <a:r>
              <a:rPr lang="tr-TR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file" tooltip="Nesne"/>
              </a:rPr>
              <a:t>nesne</a:t>
            </a:r>
            <a:r>
              <a:rPr lang="tr-TR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grubu içerisinden sıra gözetmeksizin yapılan seçimlerdir. Nesne grubunun tekabül ettiği kümenin </a:t>
            </a:r>
            <a:r>
              <a:rPr lang="tr-TR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file" tooltip="Alt küme"/>
              </a:rPr>
              <a:t>alt kümeleri</a:t>
            </a:r>
            <a:r>
              <a:rPr lang="tr-TR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olarak da tanımlanabilir. Çünkü, alt kümelerde sıra önemli değildir.</a:t>
            </a:r>
          </a:p>
          <a:p>
            <a:r>
              <a:rPr lang="tr-TR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A </a:t>
            </a:r>
            <a:r>
              <a:rPr lang="tr-TR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file" tooltip="Küme"/>
              </a:rPr>
              <a:t>kümesinin</a:t>
            </a:r>
            <a:r>
              <a:rPr lang="tr-TR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herhangi bir alt kümesine A kümesinin bir kombinasyonu denir. Örneğin, 52 </a:t>
            </a:r>
            <a:r>
              <a:rPr lang="tr-TR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action="ppaction://hlinkfile" tooltip="İskambil kartı"/>
              </a:rPr>
              <a:t>iskambil kartı</a:t>
            </a:r>
            <a:r>
              <a:rPr lang="tr-TR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arasından seçilen 4 kart, kartları seçme sırası önemli olmadığından bir kombinasyon problemidir.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06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  <p:sndAc>
          <p:stSnd>
            <p:snd r:embed="rId2" name="breeze.wav"/>
          </p:stSnd>
        </p:sndAc>
      </p:transition>
    </mc:Choice>
    <mc:Fallback xmlns="">
      <p:transition spd="slow">
        <p:split orient="vert"/>
        <p:sndAc>
          <p:stSnd>
            <p:snd r:embed="rId7" name="breeze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Güncel hayat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ekmek almaya yarar nasıl </a:t>
            </a:r>
            <a:r>
              <a:rPr lang="tr-TR" dirty="0" smtClean="0"/>
              <a:t>mı? </a:t>
            </a:r>
            <a:r>
              <a:rPr lang="tr-TR" dirty="0"/>
              <a:t>bu konuyu öğrenip </a:t>
            </a:r>
            <a:r>
              <a:rPr lang="tr-TR" dirty="0" smtClean="0"/>
              <a:t>ö s </a:t>
            </a:r>
            <a:r>
              <a:rPr lang="tr-TR" dirty="0" err="1" smtClean="0"/>
              <a:t>s</a:t>
            </a:r>
            <a:r>
              <a:rPr lang="tr-TR" dirty="0" smtClean="0"/>
              <a:t>’ de </a:t>
            </a:r>
            <a:r>
              <a:rPr lang="tr-TR" dirty="0"/>
              <a:t>soruları çözüp </a:t>
            </a:r>
            <a:r>
              <a:rPr lang="tr-TR" dirty="0" smtClean="0"/>
              <a:t>üniversiteden </a:t>
            </a:r>
            <a:r>
              <a:rPr lang="tr-TR" dirty="0"/>
              <a:t>mezun olup işine başladığında para kazanırsın ve ekmek </a:t>
            </a:r>
            <a:r>
              <a:rPr lang="tr-TR" dirty="0" smtClean="0"/>
              <a:t>alırsın…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pic>
        <p:nvPicPr>
          <p:cNvPr id="1026" name="Picture 2" descr="C:\Users\DR\Desktop\imagesCADFJNF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717032"/>
            <a:ext cx="3949427" cy="2920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780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  <p:sndAc>
          <p:stSnd>
            <p:snd r:embed="rId2" name="breeze.wav"/>
          </p:stSnd>
        </p:sndAc>
      </p:transition>
    </mc:Choice>
    <mc:Fallback xmlns="">
      <p:transition spd="slow">
        <p:split orient="vert"/>
        <p:sndAc>
          <p:stSnd>
            <p:snd r:embed="rId4" name="breeze.wav"/>
          </p:stSnd>
        </p:sndAc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</TotalTime>
  <Words>94</Words>
  <Application>Microsoft Office PowerPoint</Application>
  <PresentationFormat>Ekran Gösterisi 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Metro</vt:lpstr>
      <vt:lpstr>kombinasyon</vt:lpstr>
      <vt:lpstr>PowerPoint Sunusu</vt:lpstr>
      <vt:lpstr>Güncel hayat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kombinasyon</dc:title>
  <dc:creator>DR</dc:creator>
  <cp:lastModifiedBy>Administrator</cp:lastModifiedBy>
  <cp:revision>3</cp:revision>
  <dcterms:created xsi:type="dcterms:W3CDTF">2012-05-14T16:09:30Z</dcterms:created>
  <dcterms:modified xsi:type="dcterms:W3CDTF">2012-08-10T12:33:57Z</dcterms:modified>
</cp:coreProperties>
</file>