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9EEA4-2BAE-4EC5-8C82-014E3D026F41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57BE3-8DA1-480B-ADE8-7BCD43A75F4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588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EA3ED20-346F-4959-8B87-4F5144DFB224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4" name="breez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DA757-1A6E-40C0-B668-B666A553202E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94D2C-FDF3-4665-8058-F3812A63EAA0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C9AA-2387-4F98-899C-E8934881CC8A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F172C-E764-4C0E-8B06-5B6E04E7D90A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4" name="breez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F9326-5EC7-4787-A2A2-134B4EC5FA7D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12563-D37C-4CBE-9564-2EE1C9E21B53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563DC-C8ED-455E-B1D1-4599028166B2}" type="datetime1">
              <a:rPr lang="tr-TR" smtClean="0"/>
              <a:t>10.08.2012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58A4A-1FCE-4CB4-BD45-5D7A16CBE22F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3E78E-589F-49FF-B849-2C8491CD9875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2B39C-5F70-4A36-9FE5-9C3F5F45BBD1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4A3C527-9D71-4FD9-953D-2C44BBF1F529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13" name="breeze.wav"/>
          </p:stSnd>
        </p:sndAc>
      </p:transition>
    </mc:Choice>
    <mc:Fallback xmlns="">
      <p:transition spd="slow">
        <p:fade/>
        <p:sndAc>
          <p:stSnd>
            <p:snd r:embed="rId14" name="breeze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899908" y="2813994"/>
            <a:ext cx="255550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EBOB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483768" y="2830197"/>
            <a:ext cx="309634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EBOB</a:t>
            </a:r>
            <a:endParaRPr lang="tr-TR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891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2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>
            <a:normAutofit/>
          </a:bodyPr>
          <a:lstStyle/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Ortak bölen, birden fazla pozitif tam sayıyı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kalansız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bölebilen bir sayıdır. Örneğin, 4 ve 6'nın ortak bölenleri 1 ve 2'dir.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Mesela 24 = 2*2*2*3 ve 36 = 2*2*3*3 için 24 ve 36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nın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EBOB'u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iki sayının da ortak böleni olan 2*2*3=12 sayısıdır.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Negatif sayıların EBOB u olmaz.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Eğer birkaç sayının tek ortak böleni 1 ise o sayılar kendi aralarında asaldır.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Ortak bölenlerin en büyüğü (EBOB) ise ortak bölenlerden en büyük olan sayıdır. 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Öklid algoritması 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yoluyla bulunabilir.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259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honeycomb/>
        <p:sndAc>
          <p:stSnd>
            <p:snd r:embed="rId2" name="breeze.wav"/>
          </p:stSnd>
        </p:sndAc>
      </p:transition>
    </mc:Choice>
    <mc:Fallback xmlns="">
      <p:transition spd="slow">
        <p:fade/>
        <p:sndAc>
          <p:stSnd>
            <p:snd r:embed="rId3" name="breez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0</TotalTime>
  <Words>91</Words>
  <Application>Microsoft Office PowerPoint</Application>
  <PresentationFormat>Ekran Gösterisi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Cilt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DR</dc:creator>
  <cp:lastModifiedBy>Administrator</cp:lastModifiedBy>
  <cp:revision>2</cp:revision>
  <dcterms:created xsi:type="dcterms:W3CDTF">2012-05-18T17:42:55Z</dcterms:created>
  <dcterms:modified xsi:type="dcterms:W3CDTF">2012-08-10T12:32:17Z</dcterms:modified>
</cp:coreProperties>
</file>