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A49EC6-77DA-4CE1-B5F3-298ABA3D9839}" type="datetimeFigureOut">
              <a:rPr lang="tr-TR" smtClean="0"/>
              <a:t>10.08.2012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47C2C1-B6BB-4DA8-AB1B-6EBCD20E31D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113865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F4CCD40C-F81D-4AAF-8A1B-E80F2066179E}" type="datetime1">
              <a:rPr lang="tr-TR" smtClean="0"/>
              <a:t>10.08.2012</a:t>
            </a:fld>
            <a:endParaRPr lang="tr-TR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applause.wav"/>
          </p:stSnd>
        </p:sndAc>
      </p:transition>
    </mc:Choice>
    <mc:Fallback xmlns="">
      <p:transition spd="slow">
        <p:fade/>
        <p:sndAc>
          <p:stSnd>
            <p:snd r:embed="rId3" name="applause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0DB8F-222C-412C-9074-F2F25ECDC5C0}" type="datetime1">
              <a:rPr lang="tr-TR" smtClean="0"/>
              <a:t>10.08.2012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applause.wav"/>
          </p:stSnd>
        </p:sndAc>
      </p:transition>
    </mc:Choice>
    <mc:Fallback xmlns="">
      <p:transition spd="slow">
        <p:fade/>
        <p:sndAc>
          <p:stSnd>
            <p:snd r:embed="rId3" name="applause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69D15-3662-4D69-8289-368542CA757D}" type="datetime1">
              <a:rPr lang="tr-TR" smtClean="0"/>
              <a:t>10.08.2012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applause.wav"/>
          </p:stSnd>
        </p:sndAc>
      </p:transition>
    </mc:Choice>
    <mc:Fallback xmlns="">
      <p:transition spd="slow">
        <p:fade/>
        <p:sndAc>
          <p:stSnd>
            <p:snd r:embed="rId3" name="applause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F0323-3990-40AC-A8FE-21B78EDA8B1A}" type="datetime1">
              <a:rPr lang="tr-TR" smtClean="0"/>
              <a:t>10.08.2012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applause.wav"/>
          </p:stSnd>
        </p:sndAc>
      </p:transition>
    </mc:Choice>
    <mc:Fallback xmlns="">
      <p:transition spd="slow">
        <p:fade/>
        <p:sndAc>
          <p:stSnd>
            <p:snd r:embed="rId3" name="applause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7ACC7-BC29-4D77-A68B-6114742FB033}" type="datetime1">
              <a:rPr lang="tr-TR" smtClean="0"/>
              <a:t>10.08.2012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applause.wav"/>
          </p:stSnd>
        </p:sndAc>
      </p:transition>
    </mc:Choice>
    <mc:Fallback xmlns="">
      <p:transition spd="slow">
        <p:fade/>
        <p:sndAc>
          <p:stSnd>
            <p:snd r:embed="rId3" name="applause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48197-24E9-4913-A538-105CA7F77AAC}" type="datetime1">
              <a:rPr lang="tr-TR" smtClean="0"/>
              <a:t>10.08.2012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applause.wav"/>
          </p:stSnd>
        </p:sndAc>
      </p:transition>
    </mc:Choice>
    <mc:Fallback xmlns="">
      <p:transition spd="slow">
        <p:fade/>
        <p:sndAc>
          <p:stSnd>
            <p:snd r:embed="rId3" name="applause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7D5A0-1417-4814-AD87-BA1691D8AE06}" type="datetime1">
              <a:rPr lang="tr-TR" smtClean="0"/>
              <a:t>10.08.2012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applause.wav"/>
          </p:stSnd>
        </p:sndAc>
      </p:transition>
    </mc:Choice>
    <mc:Fallback xmlns="">
      <p:transition spd="slow">
        <p:fade/>
        <p:sndAc>
          <p:stSnd>
            <p:snd r:embed="rId3" name="applause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DA413-5314-49A4-AB18-FEC022B9C226}" type="datetime1">
              <a:rPr lang="tr-TR" smtClean="0"/>
              <a:t>10.08.2012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applause.wav"/>
          </p:stSnd>
        </p:sndAc>
      </p:transition>
    </mc:Choice>
    <mc:Fallback xmlns="">
      <p:transition spd="slow">
        <p:fade/>
        <p:sndAc>
          <p:stSnd>
            <p:snd r:embed="rId3" name="applause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F043F-78C1-43C9-8A84-5BEDF4E56CA6}" type="datetime1">
              <a:rPr lang="tr-TR" smtClean="0"/>
              <a:t>10.08.2012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applause.wav"/>
          </p:stSnd>
        </p:sndAc>
      </p:transition>
    </mc:Choice>
    <mc:Fallback xmlns="">
      <p:transition spd="slow">
        <p:fade/>
        <p:sndAc>
          <p:stSnd>
            <p:snd r:embed="rId3" name="applause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800F2-17F0-43B9-907E-72A0346E9FC8}" type="datetime1">
              <a:rPr lang="tr-TR" smtClean="0"/>
              <a:t>10.08.2012</a:t>
            </a:fld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applause.wav"/>
          </p:stSnd>
        </p:sndAc>
      </p:transition>
    </mc:Choice>
    <mc:Fallback xmlns="">
      <p:transition spd="slow">
        <p:fade/>
        <p:sndAc>
          <p:stSnd>
            <p:snd r:embed="rId3" name="applause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5A08D-8C61-40B4-B1B0-70DDD89C842C}" type="datetime1">
              <a:rPr lang="tr-TR" smtClean="0"/>
              <a:t>10.08.2012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applause.wav"/>
          </p:stSnd>
        </p:sndAc>
      </p:transition>
    </mc:Choice>
    <mc:Fallback xmlns="">
      <p:transition spd="slow">
        <p:fade/>
        <p:sndAc>
          <p:stSnd>
            <p:snd r:embed="rId3" name="applause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4CF41B1F-9213-438D-B53C-9FAFAE695EEC}" type="datetime1">
              <a:rPr lang="tr-TR" smtClean="0"/>
              <a:t>10.08.2012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3" name="applause.wav"/>
          </p:stSnd>
        </p:sndAc>
      </p:transition>
    </mc:Choice>
    <mc:Fallback xmlns="">
      <p:transition spd="slow">
        <p:fade/>
        <p:sndAc>
          <p:stSnd>
            <p:snd r:embed="rId14" name="applause.wav"/>
          </p:stSnd>
        </p:sndAc>
      </p:transition>
    </mc:Fallback>
  </mc:AlternateConten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b="1" dirty="0"/>
              <a:t>Determinant</a:t>
            </a:r>
            <a:endParaRPr lang="tr-TR" dirty="0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95786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applause.wav"/>
          </p:stSnd>
        </p:sndAc>
      </p:transition>
    </mc:Choice>
    <mc:Fallback xmlns="">
      <p:transition spd="slow">
        <p:fade/>
        <p:sndAc>
          <p:stSnd>
            <p:snd r:embed="rId3" name="applaus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İçerik Yer Tutucusu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20000"/>
              </a:bodyPr>
              <a:lstStyle/>
              <a:p>
                <a:r>
                  <a:rPr lang="tr-TR" b="1" i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Determinant kare bir matris ile ilişkili özel bir sayıdır.</a:t>
                </a:r>
                <a:endParaRPr lang="tr-TR" b="1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  <a:p>
                <a:r>
                  <a:rPr lang="tr-TR" b="1" i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Bir A matrisin </a:t>
                </a:r>
                <a:r>
                  <a:rPr lang="tr-TR" b="1" i="1" dirty="0" err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determinant'ı</a:t>
                </a:r>
                <a:r>
                  <a:rPr lang="tr-TR" b="1" i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</a:t>
                </a:r>
                <a:r>
                  <a:rPr lang="tr-TR" b="1" i="1" dirty="0" err="1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det</a:t>
                </a:r>
                <a:r>
                  <a:rPr lang="tr-TR" b="1" i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(</a:t>
                </a:r>
                <a:r>
                  <a:rPr lang="tr-TR" b="1" i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A) ya da </a:t>
                </a:r>
                <a:r>
                  <a:rPr lang="tr-TR" b="1" i="1" dirty="0" err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det</a:t>
                </a:r>
                <a:r>
                  <a:rPr lang="tr-TR" b="1" i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A şeklinde gösterilir. Diğer bir gösterim şekli ise </a:t>
                </a:r>
                <a:r>
                  <a:rPr lang="tr-TR" b="1" i="1" dirty="0" err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matrix</a:t>
                </a:r>
                <a:r>
                  <a:rPr lang="tr-TR" b="1" i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elementlerini arasına alan dikey çizgi ikilisidir. </a:t>
                </a:r>
                <a:r>
                  <a:rPr lang="tr-TR" b="1" i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Örneğin</a:t>
                </a:r>
                <a:r>
                  <a:rPr lang="tr-TR" b="1" i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: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tr-TR" b="1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tr-TR" b="1" i="1"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a:rPr lang="tr-TR" b="1" i="1"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/>
                                </a:rPr>
                                <m:t>𝒂</m:t>
                              </m:r>
                            </m:e>
                            <m:e>
                              <m:r>
                                <a:rPr lang="tr-TR" b="1" i="1"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/>
                                </a:rPr>
                                <m:t>𝒃</m:t>
                              </m:r>
                            </m:e>
                            <m:e>
                              <m:r>
                                <a:rPr lang="tr-TR" b="1" i="1"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/>
                                </a:rPr>
                                <m:t>𝒄</m:t>
                              </m:r>
                            </m:e>
                          </m:mr>
                          <m:mr>
                            <m:e>
                              <m:r>
                                <a:rPr lang="tr-TR" b="1" i="1"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/>
                                </a:rPr>
                                <m:t>𝒅</m:t>
                              </m:r>
                            </m:e>
                            <m:e>
                              <m:r>
                                <a:rPr lang="tr-TR" b="1" i="1"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/>
                                </a:rPr>
                                <m:t>𝒆</m:t>
                              </m:r>
                            </m:e>
                            <m:e>
                              <m:r>
                                <a:rPr lang="tr-TR" b="1" i="1"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/>
                                </a:rPr>
                                <m:t>𝒇</m:t>
                              </m:r>
                            </m:e>
                          </m:mr>
                          <m:mr>
                            <m:e>
                              <m:r>
                                <a:rPr lang="tr-TR" b="1" i="1"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/>
                                </a:rPr>
                                <m:t>𝒈</m:t>
                              </m:r>
                            </m:e>
                            <m:e>
                              <m:r>
                                <a:rPr lang="tr-TR" b="1" i="1"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/>
                                </a:rPr>
                                <m:t>𝒉</m:t>
                              </m:r>
                            </m:e>
                            <m:e>
                              <m:r>
                                <a:rPr lang="tr-TR" b="1" i="1"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/>
                                </a:rPr>
                                <m:t>𝒊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tr-TR" b="1" i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matrisinin determinantı şu şekilde gösterilir: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tr-TR" b="1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tr-TR" b="1" i="1"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a:rPr lang="tr-TR" b="1" i="1"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/>
                                </a:rPr>
                                <m:t>𝒂</m:t>
                              </m:r>
                            </m:e>
                            <m:e>
                              <m:r>
                                <a:rPr lang="tr-TR" b="1" i="1"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/>
                                </a:rPr>
                                <m:t>𝒃</m:t>
                              </m:r>
                            </m:e>
                            <m:e>
                              <m:r>
                                <a:rPr lang="tr-TR" b="1" i="1"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/>
                                </a:rPr>
                                <m:t>𝒄</m:t>
                              </m:r>
                            </m:e>
                          </m:mr>
                          <m:mr>
                            <m:e>
                              <m:r>
                                <a:rPr lang="tr-TR" b="1" i="1"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/>
                                </a:rPr>
                                <m:t>𝒅</m:t>
                              </m:r>
                            </m:e>
                            <m:e>
                              <m:r>
                                <a:rPr lang="tr-TR" b="1" i="1"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/>
                                </a:rPr>
                                <m:t>𝒆</m:t>
                              </m:r>
                            </m:e>
                            <m:e>
                              <m:r>
                                <a:rPr lang="tr-TR" b="1" i="1"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/>
                                </a:rPr>
                                <m:t>𝒇</m:t>
                              </m:r>
                            </m:e>
                          </m:mr>
                          <m:mr>
                            <m:e>
                              <m:r>
                                <a:rPr lang="tr-TR" b="1" i="1"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/>
                                </a:rPr>
                                <m:t>𝒈</m:t>
                              </m:r>
                            </m:e>
                            <m:e>
                              <m:r>
                                <a:rPr lang="tr-TR" b="1" i="1"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/>
                                </a:rPr>
                                <m:t>𝒉</m:t>
                              </m:r>
                            </m:e>
                            <m:e>
                              <m:r>
                                <a:rPr lang="tr-TR" b="1" i="1"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/>
                                </a:rPr>
                                <m:t>𝒊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tr-TR" b="1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  <a:p>
                <a:endParaRPr lang="tr-TR" dirty="0"/>
              </a:p>
            </p:txBody>
          </p:sp>
        </mc:Choice>
        <mc:Fallback xmlns="">
          <p:sp>
            <p:nvSpPr>
              <p:cNvPr id="3" name="İçerik Yer Tutucus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3"/>
                <a:stretch>
                  <a:fillRect t="-3125"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20419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applause.wav"/>
          </p:stSnd>
        </p:sndAc>
      </p:transition>
    </mc:Choice>
    <mc:Fallback xmlns="">
      <p:transition spd="slow">
        <p:fade/>
        <p:sndAc>
          <p:stSnd>
            <p:snd r:embed="rId4" name="applause.wav"/>
          </p:stSnd>
        </p:sndAc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İçerik Yer Tutucusu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tr-TR" b="1" i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Basit bir örnek olarak;</a:t>
                </a:r>
              </a:p>
              <a:p>
                <a14:m>
                  <m:oMath xmlns:m="http://schemas.openxmlformats.org/officeDocument/2006/math">
                    <m:r>
                      <a:rPr lang="tr-TR" b="1" i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</a:rPr>
                      <m:t>𝒂</m:t>
                    </m:r>
                    <m:r>
                      <a:rPr lang="tr-TR" b="1" i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tr-TR" b="1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tr-TR" b="1" i="1"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a:rPr lang="tr-TR" b="1" i="1"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/>
                                </a:rPr>
                                <m:t>𝒂</m:t>
                              </m:r>
                            </m:e>
                            <m:e>
                              <m:r>
                                <a:rPr lang="tr-TR" b="1" i="1"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/>
                                </a:rPr>
                                <m:t>𝒃</m:t>
                              </m:r>
                            </m:e>
                          </m:mr>
                          <m:mr>
                            <m:e>
                              <m:r>
                                <a:rPr lang="tr-TR" b="1" i="1"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/>
                                </a:rPr>
                                <m:t>𝒄</m:t>
                              </m:r>
                            </m:e>
                            <m:e>
                              <m:r>
                                <a:rPr lang="tr-TR" b="1" i="1"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/>
                                </a:rPr>
                                <m:t>𝒅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tr-TR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  <a:p>
                <a:r>
                  <a:rPr lang="tr-TR" b="1" i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matrisinin determinantı </a:t>
                </a:r>
                <a:r>
                  <a:rPr lang="tr-TR" b="1" i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şudur;</a:t>
                </a:r>
              </a:p>
              <a:p>
                <a14:m>
                  <m:oMath xmlns:m="http://schemas.openxmlformats.org/officeDocument/2006/math">
                    <m:r>
                      <a:rPr lang="tr-TR" b="1" i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</a:rPr>
                      <m:t>𝒅𝒆𝒕𝑨</m:t>
                    </m:r>
                    <m:r>
                      <a:rPr lang="tr-TR" b="1" i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</a:rPr>
                      <m:t>=</m:t>
                    </m:r>
                    <m:r>
                      <a:rPr lang="tr-TR" b="1" i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</a:rPr>
                      <m:t>𝒂𝒅</m:t>
                    </m:r>
                    <m:r>
                      <a:rPr lang="tr-TR" b="1" i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</a:rPr>
                      <m:t>−</m:t>
                    </m:r>
                    <m:r>
                      <a:rPr lang="tr-TR" b="1" i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</a:rPr>
                      <m:t>𝒃𝒄</m:t>
                    </m:r>
                  </m:oMath>
                </a14:m>
                <a:r>
                  <a:rPr lang="tr-TR" b="1" i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‘</a:t>
                </a:r>
                <a:r>
                  <a:rPr lang="tr-TR" b="1" i="1" dirty="0" err="1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dir</a:t>
                </a:r>
                <a:endParaRPr lang="tr-TR" b="1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3" name="İçerik Yer Tutucus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3"/>
                <a:stretch>
                  <a:fillRect t="-1563"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58444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applause.wav"/>
          </p:stSnd>
        </p:sndAc>
      </p:transition>
    </mc:Choice>
    <mc:Fallback xmlns="">
      <p:transition spd="slow">
        <p:fade/>
        <p:sndAc>
          <p:stSnd>
            <p:snd r:embed="rId4" name="applause.wav"/>
          </p:stSnd>
        </p:sndAc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11</TotalTime>
  <Words>112</Words>
  <Application>Microsoft Office PowerPoint</Application>
  <PresentationFormat>Ekran Gösterisi (4:3)</PresentationFormat>
  <Paragraphs>10</Paragraphs>
  <Slides>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</vt:i4>
      </vt:variant>
    </vt:vector>
  </HeadingPairs>
  <TitlesOfParts>
    <vt:vector size="4" baseType="lpstr">
      <vt:lpstr>Austin</vt:lpstr>
      <vt:lpstr>Determinant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Determinant</dc:title>
  <dc:creator>DR</dc:creator>
  <cp:lastModifiedBy>Administrator</cp:lastModifiedBy>
  <cp:revision>3</cp:revision>
  <dcterms:created xsi:type="dcterms:W3CDTF">2012-05-14T17:06:12Z</dcterms:created>
  <dcterms:modified xsi:type="dcterms:W3CDTF">2012-08-10T12:31:58Z</dcterms:modified>
</cp:coreProperties>
</file>